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1" r:id="rId2"/>
    <p:sldId id="2562" r:id="rId3"/>
    <p:sldId id="2564" r:id="rId4"/>
    <p:sldId id="2567" r:id="rId5"/>
    <p:sldId id="2568" r:id="rId6"/>
    <p:sldId id="2569" r:id="rId7"/>
    <p:sldId id="2570" r:id="rId8"/>
    <p:sldId id="2571" r:id="rId9"/>
    <p:sldId id="2573" r:id="rId10"/>
    <p:sldId id="2596" r:id="rId11"/>
    <p:sldId id="2574" r:id="rId12"/>
    <p:sldId id="2575" r:id="rId13"/>
    <p:sldId id="2576" r:id="rId14"/>
    <p:sldId id="2577" r:id="rId15"/>
    <p:sldId id="2578" r:id="rId16"/>
    <p:sldId id="2579" r:id="rId17"/>
    <p:sldId id="2580" r:id="rId18"/>
    <p:sldId id="2581" r:id="rId19"/>
    <p:sldId id="2582" r:id="rId20"/>
    <p:sldId id="2583" r:id="rId21"/>
    <p:sldId id="2584" r:id="rId22"/>
    <p:sldId id="2586" r:id="rId23"/>
    <p:sldId id="2587" r:id="rId24"/>
    <p:sldId id="2588" r:id="rId25"/>
    <p:sldId id="2589" r:id="rId26"/>
    <p:sldId id="2591" r:id="rId27"/>
    <p:sldId id="2592" r:id="rId28"/>
    <p:sldId id="2595"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étection automatique de faux billets : Application d’algorithmes en R ou Python" id="{FC798035-ADCE-41C3-ACA7-2F3AD1188BCE}">
          <p14:sldIdLst>
            <p14:sldId id="2561"/>
            <p14:sldId id="2562"/>
            <p14:sldId id="2564"/>
          </p14:sldIdLst>
        </p14:section>
        <p14:section name="Analyse exploratoire des données" id="{8FA301B2-99DB-4E54-9960-6ED2EBD120BF}">
          <p14:sldIdLst>
            <p14:sldId id="2567"/>
            <p14:sldId id="2568"/>
            <p14:sldId id="2569"/>
            <p14:sldId id="2570"/>
          </p14:sldIdLst>
        </p14:section>
        <p14:section name="Traitement des données : Gestion des valeurs manquantes par régression linéaire" id="{0AD8128F-3698-4142-921F-D5BFA13A252C}">
          <p14:sldIdLst>
            <p14:sldId id="2571"/>
            <p14:sldId id="2573"/>
            <p14:sldId id="2596"/>
            <p14:sldId id="2574"/>
          </p14:sldIdLst>
        </p14:section>
        <p14:section name="Application du K-Means pour la détection de groupes" id="{3665D9BC-602F-4990-B870-4B5046C3DBD5}">
          <p14:sldIdLst>
            <p14:sldId id="2575"/>
            <p14:sldId id="2576"/>
            <p14:sldId id="2577"/>
            <p14:sldId id="2578"/>
          </p14:sldIdLst>
        </p14:section>
        <p14:section name="Régression logistique pour la classification des billets" id="{D0482767-2973-495A-9CD9-B492F6B0CEA8}">
          <p14:sldIdLst>
            <p14:sldId id="2579"/>
            <p14:sldId id="2580"/>
            <p14:sldId id="2581"/>
            <p14:sldId id="2582"/>
          </p14:sldIdLst>
        </p14:section>
        <p14:section name="Utilisation de K-Nearest Neighbors (KNN) pour la détection" id="{59A570A3-CFD3-4882-9265-39BEBB9546F7}">
          <p14:sldIdLst>
            <p14:sldId id="2583"/>
            <p14:sldId id="2584"/>
            <p14:sldId id="2586"/>
          </p14:sldIdLst>
        </p14:section>
        <p14:section name="Random Forest pour une classification robuste" id="{68E31DD7-9AEA-484E-B3EA-06E34D0C6BA2}">
          <p14:sldIdLst>
            <p14:sldId id="2587"/>
            <p14:sldId id="2588"/>
            <p14:sldId id="2589"/>
          </p14:sldIdLst>
        </p14:section>
        <p14:section name="Automatisation des prédictions et déploiement" id="{30AD9684-25DB-4095-A826-3824244ADFEF}">
          <p14:sldIdLst>
            <p14:sldId id="2591"/>
            <p14:sldId id="2592"/>
          </p14:sldIdLst>
        </p14:section>
        <p14:section name="Conclusion" id="{D246A380-A239-4D1C-BC1E-0FAEDC3FE7DD}">
          <p14:sldIdLst>
            <p14:sldId id="25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3C569A-0744-45E9-B513-631D7DC3EE50}" v="67" dt="2025-08-05T16:36:12.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0" d="100"/>
          <a:sy n="70" d="100"/>
        </p:scale>
        <p:origin x="1166" y="2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iatou doucoure" userId="7af1bc00a6c4f757" providerId="LiveId" clId="{983C569A-0744-45E9-B513-631D7DC3EE50}"/>
    <pc:docChg chg="undo custSel addSld delSld modSld sldOrd modSection">
      <pc:chgData name="kadiatou doucoure" userId="7af1bc00a6c4f757" providerId="LiveId" clId="{983C569A-0744-45E9-B513-631D7DC3EE50}" dt="2025-08-05T16:36:56.790" v="1569" actId="1076"/>
      <pc:docMkLst>
        <pc:docMk/>
      </pc:docMkLst>
      <pc:sldChg chg="addSp delSp modSp mod">
        <pc:chgData name="kadiatou doucoure" userId="7af1bc00a6c4f757" providerId="LiveId" clId="{983C569A-0744-45E9-B513-631D7DC3EE50}" dt="2025-08-05T16:36:56.790" v="1569" actId="1076"/>
        <pc:sldMkLst>
          <pc:docMk/>
          <pc:sldMk cId="1018521822" sldId="2561"/>
        </pc:sldMkLst>
        <pc:spChg chg="mod">
          <ac:chgData name="kadiatou doucoure" userId="7af1bc00a6c4f757" providerId="LiveId" clId="{983C569A-0744-45E9-B513-631D7DC3EE50}" dt="2025-08-05T16:36:38.466" v="1566" actId="1076"/>
          <ac:spMkLst>
            <pc:docMk/>
            <pc:sldMk cId="1018521822" sldId="2561"/>
            <ac:spMk id="2" creationId="{FCEB0C0B-945F-7E44-7920-E1456FFC820A}"/>
          </ac:spMkLst>
        </pc:spChg>
        <pc:spChg chg="mod">
          <ac:chgData name="kadiatou doucoure" userId="7af1bc00a6c4f757" providerId="LiveId" clId="{983C569A-0744-45E9-B513-631D7DC3EE50}" dt="2025-08-05T16:36:56.790" v="1569" actId="1076"/>
          <ac:spMkLst>
            <pc:docMk/>
            <pc:sldMk cId="1018521822" sldId="2561"/>
            <ac:spMk id="3" creationId="{6F3E8761-FC54-C9F9-C258-175D5664F486}"/>
          </ac:spMkLst>
        </pc:spChg>
        <pc:picChg chg="add mod ord">
          <ac:chgData name="kadiatou doucoure" userId="7af1bc00a6c4f757" providerId="LiveId" clId="{983C569A-0744-45E9-B513-631D7DC3EE50}" dt="2025-08-05T16:36:51.050" v="1568" actId="1076"/>
          <ac:picMkLst>
            <pc:docMk/>
            <pc:sldMk cId="1018521822" sldId="2561"/>
            <ac:picMk id="4" creationId="{0D7405E4-3C69-536D-E28F-1019B5EBFA6C}"/>
          </ac:picMkLst>
        </pc:picChg>
        <pc:picChg chg="del">
          <ac:chgData name="kadiatou doucoure" userId="7af1bc00a6c4f757" providerId="LiveId" clId="{983C569A-0744-45E9-B513-631D7DC3EE50}" dt="2025-08-05T16:36:09.612" v="1558" actId="478"/>
          <ac:picMkLst>
            <pc:docMk/>
            <pc:sldMk cId="1018521822" sldId="2561"/>
            <ac:picMk id="10" creationId="{5376AE22-C467-7A7C-5830-CE495EC0BDFF}"/>
          </ac:picMkLst>
        </pc:picChg>
      </pc:sldChg>
      <pc:sldChg chg="modSp">
        <pc:chgData name="kadiatou doucoure" userId="7af1bc00a6c4f757" providerId="LiveId" clId="{983C569A-0744-45E9-B513-631D7DC3EE50}" dt="2025-08-05T14:52:43.573" v="801" actId="2711"/>
        <pc:sldMkLst>
          <pc:docMk/>
          <pc:sldMk cId="1008247217" sldId="2562"/>
        </pc:sldMkLst>
        <pc:spChg chg="mod">
          <ac:chgData name="kadiatou doucoure" userId="7af1bc00a6c4f757" providerId="LiveId" clId="{983C569A-0744-45E9-B513-631D7DC3EE50}" dt="2025-08-05T14:52:43.573" v="801" actId="2711"/>
          <ac:spMkLst>
            <pc:docMk/>
            <pc:sldMk cId="1008247217" sldId="2562"/>
            <ac:spMk id="4" creationId="{9C1F4C38-A150-5F1E-0783-0DC60E03CEF0}"/>
          </ac:spMkLst>
        </pc:spChg>
      </pc:sldChg>
      <pc:sldChg chg="modSp">
        <pc:chgData name="kadiatou doucoure" userId="7af1bc00a6c4f757" providerId="LiveId" clId="{983C569A-0744-45E9-B513-631D7DC3EE50}" dt="2025-08-05T14:52:28.546" v="800" actId="2711"/>
        <pc:sldMkLst>
          <pc:docMk/>
          <pc:sldMk cId="3670975921" sldId="2564"/>
        </pc:sldMkLst>
        <pc:spChg chg="mod">
          <ac:chgData name="kadiatou doucoure" userId="7af1bc00a6c4f757" providerId="LiveId" clId="{983C569A-0744-45E9-B513-631D7DC3EE50}" dt="2025-08-05T14:52:28.546" v="800" actId="2711"/>
          <ac:spMkLst>
            <pc:docMk/>
            <pc:sldMk cId="3670975921" sldId="2564"/>
            <ac:spMk id="4" creationId="{0D55E4CB-1EA5-9EB8-8247-1E2B3700C3F2}"/>
          </ac:spMkLst>
        </pc:spChg>
      </pc:sldChg>
      <pc:sldChg chg="modSp">
        <pc:chgData name="kadiatou doucoure" userId="7af1bc00a6c4f757" providerId="LiveId" clId="{983C569A-0744-45E9-B513-631D7DC3EE50}" dt="2025-08-05T14:52:16.549" v="799" actId="2711"/>
        <pc:sldMkLst>
          <pc:docMk/>
          <pc:sldMk cId="4251275218" sldId="2568"/>
        </pc:sldMkLst>
        <pc:graphicFrameChg chg="mod">
          <ac:chgData name="kadiatou doucoure" userId="7af1bc00a6c4f757" providerId="LiveId" clId="{983C569A-0744-45E9-B513-631D7DC3EE50}" dt="2025-08-05T14:52:16.549" v="799" actId="2711"/>
          <ac:graphicFrameMkLst>
            <pc:docMk/>
            <pc:sldMk cId="4251275218" sldId="2568"/>
            <ac:graphicFrameMk id="4" creationId="{B283D32F-C83F-4742-AE30-0098D6DFCB9E}"/>
          </ac:graphicFrameMkLst>
        </pc:graphicFrameChg>
      </pc:sldChg>
      <pc:sldChg chg="modSp mod">
        <pc:chgData name="kadiatou doucoure" userId="7af1bc00a6c4f757" providerId="LiveId" clId="{983C569A-0744-45E9-B513-631D7DC3EE50}" dt="2025-08-05T14:51:50.301" v="796" actId="2711"/>
        <pc:sldMkLst>
          <pc:docMk/>
          <pc:sldMk cId="3549222553" sldId="2569"/>
        </pc:sldMkLst>
        <pc:spChg chg="mod">
          <ac:chgData name="kadiatou doucoure" userId="7af1bc00a6c4f757" providerId="LiveId" clId="{983C569A-0744-45E9-B513-631D7DC3EE50}" dt="2025-08-05T14:51:50.301" v="796" actId="2711"/>
          <ac:spMkLst>
            <pc:docMk/>
            <pc:sldMk cId="3549222553" sldId="2569"/>
            <ac:spMk id="9" creationId="{780DF570-6F80-B329-6126-1B27AA47A81E}"/>
          </ac:spMkLst>
        </pc:spChg>
      </pc:sldChg>
      <pc:sldChg chg="addSp modSp mod">
        <pc:chgData name="kadiatou doucoure" userId="7af1bc00a6c4f757" providerId="LiveId" clId="{983C569A-0744-45E9-B513-631D7DC3EE50}" dt="2025-08-05T14:51:37.591" v="795" actId="2711"/>
        <pc:sldMkLst>
          <pc:docMk/>
          <pc:sldMk cId="2892542212" sldId="2570"/>
        </pc:sldMkLst>
        <pc:spChg chg="add mod">
          <ac:chgData name="kadiatou doucoure" userId="7af1bc00a6c4f757" providerId="LiveId" clId="{983C569A-0744-45E9-B513-631D7DC3EE50}" dt="2025-08-05T14:51:37.591" v="795" actId="2711"/>
          <ac:spMkLst>
            <pc:docMk/>
            <pc:sldMk cId="2892542212" sldId="2570"/>
            <ac:spMk id="3" creationId="{64D21F75-C039-C916-E8FD-20ED826D9CF0}"/>
          </ac:spMkLst>
        </pc:spChg>
        <pc:picChg chg="add mod">
          <ac:chgData name="kadiatou doucoure" userId="7af1bc00a6c4f757" providerId="LiveId" clId="{983C569A-0744-45E9-B513-631D7DC3EE50}" dt="2025-08-05T11:27:42.483" v="281" actId="1076"/>
          <ac:picMkLst>
            <pc:docMk/>
            <pc:sldMk cId="2892542212" sldId="2570"/>
            <ac:picMk id="4" creationId="{E69396DA-40BA-3842-8C34-28FC5BE1E4A8}"/>
          </ac:picMkLst>
        </pc:picChg>
      </pc:sldChg>
      <pc:sldChg chg="del">
        <pc:chgData name="kadiatou doucoure" userId="7af1bc00a6c4f757" providerId="LiveId" clId="{983C569A-0744-45E9-B513-631D7DC3EE50}" dt="2025-08-05T11:42:27.142" v="283" actId="47"/>
        <pc:sldMkLst>
          <pc:docMk/>
          <pc:sldMk cId="352139828" sldId="2572"/>
        </pc:sldMkLst>
      </pc:sldChg>
      <pc:sldChg chg="addSp delSp modSp mod delAnim">
        <pc:chgData name="kadiatou doucoure" userId="7af1bc00a6c4f757" providerId="LiveId" clId="{983C569A-0744-45E9-B513-631D7DC3EE50}" dt="2025-08-05T14:51:27.234" v="794" actId="2711"/>
        <pc:sldMkLst>
          <pc:docMk/>
          <pc:sldMk cId="4211636889" sldId="2573"/>
        </pc:sldMkLst>
        <pc:spChg chg="mod">
          <ac:chgData name="kadiatou doucoure" userId="7af1bc00a6c4f757" providerId="LiveId" clId="{983C569A-0744-45E9-B513-631D7DC3EE50}" dt="2025-08-05T11:49:12.292" v="295" actId="1076"/>
          <ac:spMkLst>
            <pc:docMk/>
            <pc:sldMk cId="4211636889" sldId="2573"/>
            <ac:spMk id="2" creationId="{E4DCDD48-23A8-4ADC-60B6-2D2D17D876D8}"/>
          </ac:spMkLst>
        </pc:spChg>
        <pc:spChg chg="del">
          <ac:chgData name="kadiatou doucoure" userId="7af1bc00a6c4f757" providerId="LiveId" clId="{983C569A-0744-45E9-B513-631D7DC3EE50}" dt="2025-08-05T11:42:52.632" v="286" actId="478"/>
          <ac:spMkLst>
            <pc:docMk/>
            <pc:sldMk cId="4211636889" sldId="2573"/>
            <ac:spMk id="4" creationId="{D678241A-A5A8-7B39-6D39-BFCED93F5255}"/>
          </ac:spMkLst>
        </pc:spChg>
        <pc:spChg chg="add del mod">
          <ac:chgData name="kadiatou doucoure" userId="7af1bc00a6c4f757" providerId="LiveId" clId="{983C569A-0744-45E9-B513-631D7DC3EE50}" dt="2025-08-05T11:42:56.995" v="287" actId="478"/>
          <ac:spMkLst>
            <pc:docMk/>
            <pc:sldMk cId="4211636889" sldId="2573"/>
            <ac:spMk id="6" creationId="{8E16528E-AABC-3DA4-B4F5-A6B445402749}"/>
          </ac:spMkLst>
        </pc:spChg>
        <pc:spChg chg="add mod">
          <ac:chgData name="kadiatou doucoure" userId="7af1bc00a6c4f757" providerId="LiveId" clId="{983C569A-0744-45E9-B513-631D7DC3EE50}" dt="2025-08-05T14:51:20.449" v="793" actId="2711"/>
          <ac:spMkLst>
            <pc:docMk/>
            <pc:sldMk cId="4211636889" sldId="2573"/>
            <ac:spMk id="11" creationId="{079508DA-A5EF-6AF7-4B05-ADD5142E40E9}"/>
          </ac:spMkLst>
        </pc:spChg>
        <pc:spChg chg="add mod">
          <ac:chgData name="kadiatou doucoure" userId="7af1bc00a6c4f757" providerId="LiveId" clId="{983C569A-0744-45E9-B513-631D7DC3EE50}" dt="2025-08-05T14:51:27.234" v="794" actId="2711"/>
          <ac:spMkLst>
            <pc:docMk/>
            <pc:sldMk cId="4211636889" sldId="2573"/>
            <ac:spMk id="14" creationId="{2A644099-6EFA-B8D9-9570-F3AEC9B37B21}"/>
          </ac:spMkLst>
        </pc:spChg>
        <pc:spChg chg="add del mod">
          <ac:chgData name="kadiatou doucoure" userId="7af1bc00a6c4f757" providerId="LiveId" clId="{983C569A-0744-45E9-B513-631D7DC3EE50}" dt="2025-08-05T11:53:24.670" v="330" actId="478"/>
          <ac:spMkLst>
            <pc:docMk/>
            <pc:sldMk cId="4211636889" sldId="2573"/>
            <ac:spMk id="16" creationId="{82EB82DD-AD2E-5BB9-6C5C-152E0CD327C3}"/>
          </ac:spMkLst>
        </pc:spChg>
        <pc:picChg chg="del mod">
          <ac:chgData name="kadiatou doucoure" userId="7af1bc00a6c4f757" providerId="LiveId" clId="{983C569A-0744-45E9-B513-631D7DC3EE50}" dt="2025-08-05T11:53:21.727" v="329" actId="478"/>
          <ac:picMkLst>
            <pc:docMk/>
            <pc:sldMk cId="4211636889" sldId="2573"/>
            <ac:picMk id="5" creationId="{B44124B5-F1C5-4039-A041-BD81E8BBC25B}"/>
          </ac:picMkLst>
        </pc:picChg>
        <pc:picChg chg="add mod">
          <ac:chgData name="kadiatou doucoure" userId="7af1bc00a6c4f757" providerId="LiveId" clId="{983C569A-0744-45E9-B513-631D7DC3EE50}" dt="2025-08-05T11:46:32.127" v="289" actId="1076"/>
          <ac:picMkLst>
            <pc:docMk/>
            <pc:sldMk cId="4211636889" sldId="2573"/>
            <ac:picMk id="8" creationId="{71C31A12-9D52-17B0-FB99-E6814AE02082}"/>
          </ac:picMkLst>
        </pc:picChg>
        <pc:picChg chg="add mod">
          <ac:chgData name="kadiatou doucoure" userId="7af1bc00a6c4f757" providerId="LiveId" clId="{983C569A-0744-45E9-B513-631D7DC3EE50}" dt="2025-08-05T11:51:19.439" v="322" actId="14100"/>
          <ac:picMkLst>
            <pc:docMk/>
            <pc:sldMk cId="4211636889" sldId="2573"/>
            <ac:picMk id="13" creationId="{85691ECE-F771-685C-B08B-1E2D6E3682E9}"/>
          </ac:picMkLst>
        </pc:picChg>
        <pc:picChg chg="add del mod">
          <ac:chgData name="kadiatou doucoure" userId="7af1bc00a6c4f757" providerId="LiveId" clId="{983C569A-0744-45E9-B513-631D7DC3EE50}" dt="2025-08-05T11:53:58.031" v="339" actId="478"/>
          <ac:picMkLst>
            <pc:docMk/>
            <pc:sldMk cId="4211636889" sldId="2573"/>
            <ac:picMk id="17" creationId="{E8EF8D8A-12A9-7F6B-892D-0334C29B4ED9}"/>
          </ac:picMkLst>
        </pc:picChg>
        <pc:picChg chg="add mod modCrop">
          <ac:chgData name="kadiatou doucoure" userId="7af1bc00a6c4f757" providerId="LiveId" clId="{983C569A-0744-45E9-B513-631D7DC3EE50}" dt="2025-08-05T11:55:45.951" v="347" actId="1076"/>
          <ac:picMkLst>
            <pc:docMk/>
            <pc:sldMk cId="4211636889" sldId="2573"/>
            <ac:picMk id="18" creationId="{FAF7AEFE-06BC-024C-4A9C-525130562D65}"/>
          </ac:picMkLst>
        </pc:picChg>
      </pc:sldChg>
      <pc:sldChg chg="addSp delSp modSp mod delAnim">
        <pc:chgData name="kadiatou doucoure" userId="7af1bc00a6c4f757" providerId="LiveId" clId="{983C569A-0744-45E9-B513-631D7DC3EE50}" dt="2025-08-05T14:50:32.547" v="789" actId="2711"/>
        <pc:sldMkLst>
          <pc:docMk/>
          <pc:sldMk cId="1545205095" sldId="2574"/>
        </pc:sldMkLst>
        <pc:spChg chg="mod">
          <ac:chgData name="kadiatou doucoure" userId="7af1bc00a6c4f757" providerId="LiveId" clId="{983C569A-0744-45E9-B513-631D7DC3EE50}" dt="2025-08-05T12:24:57.656" v="555" actId="14100"/>
          <ac:spMkLst>
            <pc:docMk/>
            <pc:sldMk cId="1545205095" sldId="2574"/>
            <ac:spMk id="2" creationId="{1DFA45FA-77F8-C9D3-5D91-E7973E8BE307}"/>
          </ac:spMkLst>
        </pc:spChg>
        <pc:spChg chg="del">
          <ac:chgData name="kadiatou doucoure" userId="7af1bc00a6c4f757" providerId="LiveId" clId="{983C569A-0744-45E9-B513-631D7DC3EE50}" dt="2025-08-05T12:21:44.227" v="508" actId="478"/>
          <ac:spMkLst>
            <pc:docMk/>
            <pc:sldMk cId="1545205095" sldId="2574"/>
            <ac:spMk id="4" creationId="{E06C86C3-E928-EE14-516F-901A0B740557}"/>
          </ac:spMkLst>
        </pc:spChg>
        <pc:spChg chg="add del mod">
          <ac:chgData name="kadiatou doucoure" userId="7af1bc00a6c4f757" providerId="LiveId" clId="{983C569A-0744-45E9-B513-631D7DC3EE50}" dt="2025-08-05T12:21:46.914" v="509" actId="478"/>
          <ac:spMkLst>
            <pc:docMk/>
            <pc:sldMk cId="1545205095" sldId="2574"/>
            <ac:spMk id="6" creationId="{303B69B8-2653-BF97-B433-31805747858A}"/>
          </ac:spMkLst>
        </pc:spChg>
        <pc:spChg chg="add mod">
          <ac:chgData name="kadiatou doucoure" userId="7af1bc00a6c4f757" providerId="LiveId" clId="{983C569A-0744-45E9-B513-631D7DC3EE50}" dt="2025-08-05T14:50:24.566" v="788" actId="2711"/>
          <ac:spMkLst>
            <pc:docMk/>
            <pc:sldMk cId="1545205095" sldId="2574"/>
            <ac:spMk id="13" creationId="{49A4AE39-4EF6-8292-73AD-CED8D2A678FA}"/>
          </ac:spMkLst>
        </pc:spChg>
        <pc:spChg chg="add mod">
          <ac:chgData name="kadiatou doucoure" userId="7af1bc00a6c4f757" providerId="LiveId" clId="{983C569A-0744-45E9-B513-631D7DC3EE50}" dt="2025-08-05T14:50:32.547" v="789" actId="2711"/>
          <ac:spMkLst>
            <pc:docMk/>
            <pc:sldMk cId="1545205095" sldId="2574"/>
            <ac:spMk id="16" creationId="{C7BA3DBB-635C-933F-9C2F-9014F3AD136F}"/>
          </ac:spMkLst>
        </pc:spChg>
        <pc:picChg chg="mod">
          <ac:chgData name="kadiatou doucoure" userId="7af1bc00a6c4f757" providerId="LiveId" clId="{983C569A-0744-45E9-B513-631D7DC3EE50}" dt="2025-08-05T14:36:34.662" v="623" actId="14100"/>
          <ac:picMkLst>
            <pc:docMk/>
            <pc:sldMk cId="1545205095" sldId="2574"/>
            <ac:picMk id="5" creationId="{DF4E9C44-736C-4241-B36A-855CFAE67483}"/>
          </ac:picMkLst>
        </pc:picChg>
        <pc:picChg chg="add mod">
          <ac:chgData name="kadiatou doucoure" userId="7af1bc00a6c4f757" providerId="LiveId" clId="{983C569A-0744-45E9-B513-631D7DC3EE50}" dt="2025-08-05T14:33:19.041" v="581" actId="14100"/>
          <ac:picMkLst>
            <pc:docMk/>
            <pc:sldMk cId="1545205095" sldId="2574"/>
            <ac:picMk id="8" creationId="{8FFADFE9-AE5B-837C-6969-8C6386DF20B0}"/>
          </ac:picMkLst>
        </pc:picChg>
        <pc:picChg chg="add mod">
          <ac:chgData name="kadiatou doucoure" userId="7af1bc00a6c4f757" providerId="LiveId" clId="{983C569A-0744-45E9-B513-631D7DC3EE50}" dt="2025-08-05T14:36:08.730" v="618" actId="1076"/>
          <ac:picMkLst>
            <pc:docMk/>
            <pc:sldMk cId="1545205095" sldId="2574"/>
            <ac:picMk id="11" creationId="{B9872DFC-4A67-B63A-7A14-BDD34F524BE4}"/>
          </ac:picMkLst>
        </pc:picChg>
        <pc:picChg chg="add mod">
          <ac:chgData name="kadiatou doucoure" userId="7af1bc00a6c4f757" providerId="LiveId" clId="{983C569A-0744-45E9-B513-631D7DC3EE50}" dt="2025-08-05T14:35:52.529" v="615" actId="1076"/>
          <ac:picMkLst>
            <pc:docMk/>
            <pc:sldMk cId="1545205095" sldId="2574"/>
            <ac:picMk id="15" creationId="{EB2C9739-A4BA-050B-7C97-9CC79E234812}"/>
          </ac:picMkLst>
        </pc:picChg>
        <pc:picChg chg="add mod ord">
          <ac:chgData name="kadiatou doucoure" userId="7af1bc00a6c4f757" providerId="LiveId" clId="{983C569A-0744-45E9-B513-631D7DC3EE50}" dt="2025-08-05T14:35:56.743" v="616" actId="1076"/>
          <ac:picMkLst>
            <pc:docMk/>
            <pc:sldMk cId="1545205095" sldId="2574"/>
            <ac:picMk id="18" creationId="{20A9CD87-EB53-C204-3C32-075B6280E1E8}"/>
          </ac:picMkLst>
        </pc:picChg>
        <pc:picChg chg="add mod">
          <ac:chgData name="kadiatou doucoure" userId="7af1bc00a6c4f757" providerId="LiveId" clId="{983C569A-0744-45E9-B513-631D7DC3EE50}" dt="2025-08-05T14:36:25.469" v="622" actId="14100"/>
          <ac:picMkLst>
            <pc:docMk/>
            <pc:sldMk cId="1545205095" sldId="2574"/>
            <ac:picMk id="20" creationId="{8DE7BDA7-CA38-F9E8-1AFB-5D860EFD56E8}"/>
          </ac:picMkLst>
        </pc:picChg>
      </pc:sldChg>
      <pc:sldChg chg="addSp delSp modSp mod delAnim">
        <pc:chgData name="kadiatou doucoure" userId="7af1bc00a6c4f757" providerId="LiveId" clId="{983C569A-0744-45E9-B513-631D7DC3EE50}" dt="2025-08-05T14:53:32.859" v="809" actId="1076"/>
        <pc:sldMkLst>
          <pc:docMk/>
          <pc:sldMk cId="3858753422" sldId="2577"/>
        </pc:sldMkLst>
        <pc:spChg chg="mod">
          <ac:chgData name="kadiatou doucoure" userId="7af1bc00a6c4f757" providerId="LiveId" clId="{983C569A-0744-45E9-B513-631D7DC3EE50}" dt="2025-08-05T14:41:22.437" v="635" actId="1076"/>
          <ac:spMkLst>
            <pc:docMk/>
            <pc:sldMk cId="3858753422" sldId="2577"/>
            <ac:spMk id="2" creationId="{F3219684-1320-94AB-E700-32C83AE789F2}"/>
          </ac:spMkLst>
        </pc:spChg>
        <pc:spChg chg="del">
          <ac:chgData name="kadiatou doucoure" userId="7af1bc00a6c4f757" providerId="LiveId" clId="{983C569A-0744-45E9-B513-631D7DC3EE50}" dt="2025-08-05T14:40:17.791" v="624" actId="478"/>
          <ac:spMkLst>
            <pc:docMk/>
            <pc:sldMk cId="3858753422" sldId="2577"/>
            <ac:spMk id="4" creationId="{5BCA9A17-F9C7-5303-9F48-8FE0EDACFF62}"/>
          </ac:spMkLst>
        </pc:spChg>
        <pc:spChg chg="add del mod">
          <ac:chgData name="kadiatou doucoure" userId="7af1bc00a6c4f757" providerId="LiveId" clId="{983C569A-0744-45E9-B513-631D7DC3EE50}" dt="2025-08-05T14:40:19.528" v="625" actId="478"/>
          <ac:spMkLst>
            <pc:docMk/>
            <pc:sldMk cId="3858753422" sldId="2577"/>
            <ac:spMk id="6" creationId="{5DC35890-D197-6FD9-B3C1-31CA8EE8B3AD}"/>
          </ac:spMkLst>
        </pc:spChg>
        <pc:spChg chg="add mod">
          <ac:chgData name="kadiatou doucoure" userId="7af1bc00a6c4f757" providerId="LiveId" clId="{983C569A-0744-45E9-B513-631D7DC3EE50}" dt="2025-08-05T14:41:52.603" v="640" actId="1076"/>
          <ac:spMkLst>
            <pc:docMk/>
            <pc:sldMk cId="3858753422" sldId="2577"/>
            <ac:spMk id="11" creationId="{1C8821A0-9DA7-21D9-1152-F18E1A99BF11}"/>
          </ac:spMkLst>
        </pc:spChg>
        <pc:spChg chg="add mod">
          <ac:chgData name="kadiatou doucoure" userId="7af1bc00a6c4f757" providerId="LiveId" clId="{983C569A-0744-45E9-B513-631D7DC3EE50}" dt="2025-08-05T14:53:24.833" v="807" actId="1076"/>
          <ac:spMkLst>
            <pc:docMk/>
            <pc:sldMk cId="3858753422" sldId="2577"/>
            <ac:spMk id="16" creationId="{1A8380C2-81B6-22B4-794F-937DC165E647}"/>
          </ac:spMkLst>
        </pc:spChg>
        <pc:picChg chg="mod ord">
          <ac:chgData name="kadiatou doucoure" userId="7af1bc00a6c4f757" providerId="LiveId" clId="{983C569A-0744-45E9-B513-631D7DC3EE50}" dt="2025-08-05T14:53:32.859" v="809" actId="1076"/>
          <ac:picMkLst>
            <pc:docMk/>
            <pc:sldMk cId="3858753422" sldId="2577"/>
            <ac:picMk id="5" creationId="{701C2529-68EC-4375-9D3B-789D874833AA}"/>
          </ac:picMkLst>
        </pc:picChg>
        <pc:picChg chg="add mod">
          <ac:chgData name="kadiatou doucoure" userId="7af1bc00a6c4f757" providerId="LiveId" clId="{983C569A-0744-45E9-B513-631D7DC3EE50}" dt="2025-08-05T14:41:27.932" v="636" actId="1076"/>
          <ac:picMkLst>
            <pc:docMk/>
            <pc:sldMk cId="3858753422" sldId="2577"/>
            <ac:picMk id="8" creationId="{94D40124-9EA4-DD8F-D9C5-5F40B578E48D}"/>
          </ac:picMkLst>
        </pc:picChg>
        <pc:picChg chg="add mod">
          <ac:chgData name="kadiatou doucoure" userId="7af1bc00a6c4f757" providerId="LiveId" clId="{983C569A-0744-45E9-B513-631D7DC3EE50}" dt="2025-08-05T14:43:42.802" v="647" actId="1076"/>
          <ac:picMkLst>
            <pc:docMk/>
            <pc:sldMk cId="3858753422" sldId="2577"/>
            <ac:picMk id="13" creationId="{E4B85867-BB85-6377-FD01-40ED5F6095A9}"/>
          </ac:picMkLst>
        </pc:picChg>
        <pc:picChg chg="add mod">
          <ac:chgData name="kadiatou doucoure" userId="7af1bc00a6c4f757" providerId="LiveId" clId="{983C569A-0744-45E9-B513-631D7DC3EE50}" dt="2025-08-05T14:53:26.772" v="808" actId="1076"/>
          <ac:picMkLst>
            <pc:docMk/>
            <pc:sldMk cId="3858753422" sldId="2577"/>
            <ac:picMk id="15" creationId="{A2E2CC5A-06C8-C236-237F-12697F0123B6}"/>
          </ac:picMkLst>
        </pc:picChg>
      </pc:sldChg>
      <pc:sldChg chg="addSp delSp modSp mod delAnim">
        <pc:chgData name="kadiatou doucoure" userId="7af1bc00a6c4f757" providerId="LiveId" clId="{983C569A-0744-45E9-B513-631D7DC3EE50}" dt="2025-08-05T15:01:23.089" v="904" actId="14100"/>
        <pc:sldMkLst>
          <pc:docMk/>
          <pc:sldMk cId="2824424907" sldId="2578"/>
        </pc:sldMkLst>
        <pc:spChg chg="mod">
          <ac:chgData name="kadiatou doucoure" userId="7af1bc00a6c4f757" providerId="LiveId" clId="{983C569A-0744-45E9-B513-631D7DC3EE50}" dt="2025-08-05T14:55:38.246" v="859" actId="14100"/>
          <ac:spMkLst>
            <pc:docMk/>
            <pc:sldMk cId="2824424907" sldId="2578"/>
            <ac:spMk id="2" creationId="{86F55EE6-71D5-13F7-0765-7E4935ED3E3A}"/>
          </ac:spMkLst>
        </pc:spChg>
        <pc:spChg chg="del">
          <ac:chgData name="kadiatou doucoure" userId="7af1bc00a6c4f757" providerId="LiveId" clId="{983C569A-0744-45E9-B513-631D7DC3EE50}" dt="2025-08-05T14:54:04.188" v="810" actId="478"/>
          <ac:spMkLst>
            <pc:docMk/>
            <pc:sldMk cId="2824424907" sldId="2578"/>
            <ac:spMk id="4" creationId="{456A1584-0D75-CE4C-F206-F25384E6051E}"/>
          </ac:spMkLst>
        </pc:spChg>
        <pc:spChg chg="add del mod">
          <ac:chgData name="kadiatou doucoure" userId="7af1bc00a6c4f757" providerId="LiveId" clId="{983C569A-0744-45E9-B513-631D7DC3EE50}" dt="2025-08-05T14:54:08.701" v="811" actId="478"/>
          <ac:spMkLst>
            <pc:docMk/>
            <pc:sldMk cId="2824424907" sldId="2578"/>
            <ac:spMk id="6" creationId="{761A7914-BF26-AC4C-1549-59EF883A86E8}"/>
          </ac:spMkLst>
        </pc:spChg>
        <pc:spChg chg="add mod">
          <ac:chgData name="kadiatou doucoure" userId="7af1bc00a6c4f757" providerId="LiveId" clId="{983C569A-0744-45E9-B513-631D7DC3EE50}" dt="2025-08-05T14:59:20.642" v="881" actId="1076"/>
          <ac:spMkLst>
            <pc:docMk/>
            <pc:sldMk cId="2824424907" sldId="2578"/>
            <ac:spMk id="13" creationId="{E5E4D5B9-C724-588A-3C7B-9D19729515A9}"/>
          </ac:spMkLst>
        </pc:spChg>
        <pc:spChg chg="add mod">
          <ac:chgData name="kadiatou doucoure" userId="7af1bc00a6c4f757" providerId="LiveId" clId="{983C569A-0744-45E9-B513-631D7DC3EE50}" dt="2025-08-05T15:00:13.203" v="893" actId="113"/>
          <ac:spMkLst>
            <pc:docMk/>
            <pc:sldMk cId="2824424907" sldId="2578"/>
            <ac:spMk id="14" creationId="{BE483502-1341-A7FB-EBD9-4B0D6C6D2141}"/>
          </ac:spMkLst>
        </pc:spChg>
        <pc:spChg chg="add mod">
          <ac:chgData name="kadiatou doucoure" userId="7af1bc00a6c4f757" providerId="LiveId" clId="{983C569A-0744-45E9-B513-631D7DC3EE50}" dt="2025-08-05T15:00:56.816" v="898" actId="207"/>
          <ac:spMkLst>
            <pc:docMk/>
            <pc:sldMk cId="2824424907" sldId="2578"/>
            <ac:spMk id="15" creationId="{A01FC9C2-CA5B-07EB-3B1E-F9DAF6B74F14}"/>
          </ac:spMkLst>
        </pc:spChg>
        <pc:picChg chg="mod modCrop">
          <ac:chgData name="kadiatou doucoure" userId="7af1bc00a6c4f757" providerId="LiveId" clId="{983C569A-0744-45E9-B513-631D7DC3EE50}" dt="2025-08-05T15:01:23.089" v="904" actId="14100"/>
          <ac:picMkLst>
            <pc:docMk/>
            <pc:sldMk cId="2824424907" sldId="2578"/>
            <ac:picMk id="5" creationId="{C09FD912-7E92-4BCD-9514-7B3777527326}"/>
          </ac:picMkLst>
        </pc:picChg>
        <pc:picChg chg="add mod">
          <ac:chgData name="kadiatou doucoure" userId="7af1bc00a6c4f757" providerId="LiveId" clId="{983C569A-0744-45E9-B513-631D7DC3EE50}" dt="2025-08-05T14:57:01.768" v="864" actId="1076"/>
          <ac:picMkLst>
            <pc:docMk/>
            <pc:sldMk cId="2824424907" sldId="2578"/>
            <ac:picMk id="8" creationId="{6DEFEA9B-AC56-32D8-2645-01440D0CA24E}"/>
          </ac:picMkLst>
        </pc:picChg>
        <pc:picChg chg="add mod">
          <ac:chgData name="kadiatou doucoure" userId="7af1bc00a6c4f757" providerId="LiveId" clId="{983C569A-0744-45E9-B513-631D7DC3EE50}" dt="2025-08-05T14:59:25.944" v="882" actId="1076"/>
          <ac:picMkLst>
            <pc:docMk/>
            <pc:sldMk cId="2824424907" sldId="2578"/>
            <ac:picMk id="11" creationId="{1D89BF86-AF49-A771-F05E-ADCCBA2B06DF}"/>
          </ac:picMkLst>
        </pc:picChg>
      </pc:sldChg>
      <pc:sldChg chg="addSp delSp modSp mod ord delAnim">
        <pc:chgData name="kadiatou doucoure" userId="7af1bc00a6c4f757" providerId="LiveId" clId="{983C569A-0744-45E9-B513-631D7DC3EE50}" dt="2025-08-05T15:28:36.337" v="1288" actId="1076"/>
        <pc:sldMkLst>
          <pc:docMk/>
          <pc:sldMk cId="2697605745" sldId="2581"/>
        </pc:sldMkLst>
        <pc:spChg chg="del">
          <ac:chgData name="kadiatou doucoure" userId="7af1bc00a6c4f757" providerId="LiveId" clId="{983C569A-0744-45E9-B513-631D7DC3EE50}" dt="2025-08-05T15:04:53.918" v="905" actId="478"/>
          <ac:spMkLst>
            <pc:docMk/>
            <pc:sldMk cId="2697605745" sldId="2581"/>
            <ac:spMk id="4" creationId="{088BA016-0272-E213-2CF6-0A4A284C177B}"/>
          </ac:spMkLst>
        </pc:spChg>
        <pc:spChg chg="add del mod">
          <ac:chgData name="kadiatou doucoure" userId="7af1bc00a6c4f757" providerId="LiveId" clId="{983C569A-0744-45E9-B513-631D7DC3EE50}" dt="2025-08-05T15:04:58.203" v="906" actId="478"/>
          <ac:spMkLst>
            <pc:docMk/>
            <pc:sldMk cId="2697605745" sldId="2581"/>
            <ac:spMk id="6" creationId="{0E39DFE5-C456-F8F9-AB2B-DDB9A943F293}"/>
          </ac:spMkLst>
        </pc:spChg>
        <pc:spChg chg="add del mod">
          <ac:chgData name="kadiatou doucoure" userId="7af1bc00a6c4f757" providerId="LiveId" clId="{983C569A-0744-45E9-B513-631D7DC3EE50}" dt="2025-08-05T15:05:07.266" v="908" actId="478"/>
          <ac:spMkLst>
            <pc:docMk/>
            <pc:sldMk cId="2697605745" sldId="2581"/>
            <ac:spMk id="8" creationId="{E8FF7490-D306-6E1D-8617-7DA50B9004B2}"/>
          </ac:spMkLst>
        </pc:spChg>
        <pc:spChg chg="add mod">
          <ac:chgData name="kadiatou doucoure" userId="7af1bc00a6c4f757" providerId="LiveId" clId="{983C569A-0744-45E9-B513-631D7DC3EE50}" dt="2025-08-05T15:05:48.280" v="912" actId="1076"/>
          <ac:spMkLst>
            <pc:docMk/>
            <pc:sldMk cId="2697605745" sldId="2581"/>
            <ac:spMk id="9" creationId="{85C9A541-49F9-739B-BB62-0ADCEA547BB2}"/>
          </ac:spMkLst>
        </pc:spChg>
        <pc:spChg chg="add mod">
          <ac:chgData name="kadiatou doucoure" userId="7af1bc00a6c4f757" providerId="LiveId" clId="{983C569A-0744-45E9-B513-631D7DC3EE50}" dt="2025-08-05T15:14:48.970" v="1087" actId="1076"/>
          <ac:spMkLst>
            <pc:docMk/>
            <pc:sldMk cId="2697605745" sldId="2581"/>
            <ac:spMk id="13" creationId="{93952EF1-5B54-084F-6E72-A483376A3A9A}"/>
          </ac:spMkLst>
        </pc:spChg>
        <pc:spChg chg="add mod">
          <ac:chgData name="kadiatou doucoure" userId="7af1bc00a6c4f757" providerId="LiveId" clId="{983C569A-0744-45E9-B513-631D7DC3EE50}" dt="2025-08-05T15:17:07.626" v="1174" actId="313"/>
          <ac:spMkLst>
            <pc:docMk/>
            <pc:sldMk cId="2697605745" sldId="2581"/>
            <ac:spMk id="14" creationId="{5696FFB5-D16D-923A-677F-13A9E6619E6D}"/>
          </ac:spMkLst>
        </pc:spChg>
        <pc:spChg chg="add mod">
          <ac:chgData name="kadiatou doucoure" userId="7af1bc00a6c4f757" providerId="LiveId" clId="{983C569A-0744-45E9-B513-631D7DC3EE50}" dt="2025-08-05T15:15:20.542" v="1171" actId="1037"/>
          <ac:spMkLst>
            <pc:docMk/>
            <pc:sldMk cId="2697605745" sldId="2581"/>
            <ac:spMk id="15" creationId="{3CA376FE-2D6E-050A-7C28-4A1473E9BEBD}"/>
          </ac:spMkLst>
        </pc:spChg>
        <pc:spChg chg="add mod">
          <ac:chgData name="kadiatou doucoure" userId="7af1bc00a6c4f757" providerId="LiveId" clId="{983C569A-0744-45E9-B513-631D7DC3EE50}" dt="2025-08-05T15:16:10.613" v="1173"/>
          <ac:spMkLst>
            <pc:docMk/>
            <pc:sldMk cId="2697605745" sldId="2581"/>
            <ac:spMk id="16" creationId="{5C3DB9A7-C4E1-77D9-8503-4DB7DC02E05F}"/>
          </ac:spMkLst>
        </pc:spChg>
        <pc:spChg chg="add mod">
          <ac:chgData name="kadiatou doucoure" userId="7af1bc00a6c4f757" providerId="LiveId" clId="{983C569A-0744-45E9-B513-631D7DC3EE50}" dt="2025-08-05T15:28:36.337" v="1288" actId="1076"/>
          <ac:spMkLst>
            <pc:docMk/>
            <pc:sldMk cId="2697605745" sldId="2581"/>
            <ac:spMk id="17" creationId="{B0F9A354-5F50-8F40-1EAC-1D859245EE1F}"/>
          </ac:spMkLst>
        </pc:spChg>
        <pc:spChg chg="add mod">
          <ac:chgData name="kadiatou doucoure" userId="7af1bc00a6c4f757" providerId="LiveId" clId="{983C569A-0744-45E9-B513-631D7DC3EE50}" dt="2025-08-05T15:28:21.337" v="1285" actId="1076"/>
          <ac:spMkLst>
            <pc:docMk/>
            <pc:sldMk cId="2697605745" sldId="2581"/>
            <ac:spMk id="18" creationId="{A2846B5E-C5C8-B620-7F18-6599CB0603E0}"/>
          </ac:spMkLst>
        </pc:spChg>
        <pc:spChg chg="add mod">
          <ac:chgData name="kadiatou doucoure" userId="7af1bc00a6c4f757" providerId="LiveId" clId="{983C569A-0744-45E9-B513-631D7DC3EE50}" dt="2025-08-05T15:28:10.848" v="1282" actId="1076"/>
          <ac:spMkLst>
            <pc:docMk/>
            <pc:sldMk cId="2697605745" sldId="2581"/>
            <ac:spMk id="19" creationId="{1C60AA7B-19CA-4978-C1EE-8D5925F76FAD}"/>
          </ac:spMkLst>
        </pc:spChg>
        <pc:spChg chg="add mod">
          <ac:chgData name="kadiatou doucoure" userId="7af1bc00a6c4f757" providerId="LiveId" clId="{983C569A-0744-45E9-B513-631D7DC3EE50}" dt="2025-08-05T15:27:53.584" v="1277" actId="1076"/>
          <ac:spMkLst>
            <pc:docMk/>
            <pc:sldMk cId="2697605745" sldId="2581"/>
            <ac:spMk id="20" creationId="{34BA962F-F666-2894-8631-0236E8D1DE9A}"/>
          </ac:spMkLst>
        </pc:spChg>
        <pc:picChg chg="del">
          <ac:chgData name="kadiatou doucoure" userId="7af1bc00a6c4f757" providerId="LiveId" clId="{983C569A-0744-45E9-B513-631D7DC3EE50}" dt="2025-08-05T15:05:04.971" v="907" actId="478"/>
          <ac:picMkLst>
            <pc:docMk/>
            <pc:sldMk cId="2697605745" sldId="2581"/>
            <ac:picMk id="5" creationId="{B87DC4F8-716D-409E-AFA0-B4C211888D51}"/>
          </ac:picMkLst>
        </pc:picChg>
        <pc:picChg chg="add mod">
          <ac:chgData name="kadiatou doucoure" userId="7af1bc00a6c4f757" providerId="LiveId" clId="{983C569A-0744-45E9-B513-631D7DC3EE50}" dt="2025-08-05T15:28:01.358" v="1280" actId="1076"/>
          <ac:picMkLst>
            <pc:docMk/>
            <pc:sldMk cId="2697605745" sldId="2581"/>
            <ac:picMk id="12" creationId="{6421EBF7-EEF6-07F3-DB20-4FB34747F009}"/>
          </ac:picMkLst>
        </pc:picChg>
      </pc:sldChg>
      <pc:sldChg chg="addSp delSp modSp mod delAnim">
        <pc:chgData name="kadiatou doucoure" userId="7af1bc00a6c4f757" providerId="LiveId" clId="{983C569A-0744-45E9-B513-631D7DC3EE50}" dt="2025-08-05T15:41:28.977" v="1371" actId="14100"/>
        <pc:sldMkLst>
          <pc:docMk/>
          <pc:sldMk cId="627490976" sldId="2582"/>
        </pc:sldMkLst>
        <pc:spChg chg="mod">
          <ac:chgData name="kadiatou doucoure" userId="7af1bc00a6c4f757" providerId="LiveId" clId="{983C569A-0744-45E9-B513-631D7DC3EE50}" dt="2025-08-05T15:41:28.977" v="1371" actId="14100"/>
          <ac:spMkLst>
            <pc:docMk/>
            <pc:sldMk cId="627490976" sldId="2582"/>
            <ac:spMk id="2" creationId="{91D77FB5-9AF9-952C-35FB-19B56F173785}"/>
          </ac:spMkLst>
        </pc:spChg>
        <pc:spChg chg="del">
          <ac:chgData name="kadiatou doucoure" userId="7af1bc00a6c4f757" providerId="LiveId" clId="{983C569A-0744-45E9-B513-631D7DC3EE50}" dt="2025-08-05T15:30:41.255" v="1291" actId="478"/>
          <ac:spMkLst>
            <pc:docMk/>
            <pc:sldMk cId="627490976" sldId="2582"/>
            <ac:spMk id="4" creationId="{3E568A9E-C21D-7FCC-D82B-8CC22AA8F728}"/>
          </ac:spMkLst>
        </pc:spChg>
        <pc:spChg chg="add del mod">
          <ac:chgData name="kadiatou doucoure" userId="7af1bc00a6c4f757" providerId="LiveId" clId="{983C569A-0744-45E9-B513-631D7DC3EE50}" dt="2025-08-05T15:30:37.135" v="1290" actId="478"/>
          <ac:spMkLst>
            <pc:docMk/>
            <pc:sldMk cId="627490976" sldId="2582"/>
            <ac:spMk id="6" creationId="{A76816F9-C607-7A54-1982-D5976A1D2F12}"/>
          </ac:spMkLst>
        </pc:spChg>
        <pc:spChg chg="add del mod">
          <ac:chgData name="kadiatou doucoure" userId="7af1bc00a6c4f757" providerId="LiveId" clId="{983C569A-0744-45E9-B513-631D7DC3EE50}" dt="2025-08-05T15:30:44.176" v="1292" actId="478"/>
          <ac:spMkLst>
            <pc:docMk/>
            <pc:sldMk cId="627490976" sldId="2582"/>
            <ac:spMk id="8" creationId="{4458BE30-761A-2389-B241-2D90073CA645}"/>
          </ac:spMkLst>
        </pc:spChg>
        <pc:spChg chg="add del">
          <ac:chgData name="kadiatou doucoure" userId="7af1bc00a6c4f757" providerId="LiveId" clId="{983C569A-0744-45E9-B513-631D7DC3EE50}" dt="2025-08-05T15:32:02.475" v="1300" actId="26606"/>
          <ac:spMkLst>
            <pc:docMk/>
            <pc:sldMk cId="627490976" sldId="2582"/>
            <ac:spMk id="10" creationId="{2961259D-605E-E200-FF9F-7C8C71D7C8E4}"/>
          </ac:spMkLst>
        </pc:spChg>
        <pc:spChg chg="add del mod">
          <ac:chgData name="kadiatou doucoure" userId="7af1bc00a6c4f757" providerId="LiveId" clId="{983C569A-0744-45E9-B513-631D7DC3EE50}" dt="2025-08-05T15:36:30.413" v="1324" actId="478"/>
          <ac:spMkLst>
            <pc:docMk/>
            <pc:sldMk cId="627490976" sldId="2582"/>
            <ac:spMk id="16" creationId="{D04C455A-C373-612A-826F-C1424302CEF6}"/>
          </ac:spMkLst>
        </pc:spChg>
        <pc:spChg chg="add del">
          <ac:chgData name="kadiatou doucoure" userId="7af1bc00a6c4f757" providerId="LiveId" clId="{983C569A-0744-45E9-B513-631D7DC3EE50}" dt="2025-08-05T15:32:02.475" v="1300" actId="26606"/>
          <ac:spMkLst>
            <pc:docMk/>
            <pc:sldMk cId="627490976" sldId="2582"/>
            <ac:spMk id="17" creationId="{7F3E6F82-836B-858F-ADED-19E9A71A0081}"/>
          </ac:spMkLst>
        </pc:spChg>
        <pc:spChg chg="add mod">
          <ac:chgData name="kadiatou doucoure" userId="7af1bc00a6c4f757" providerId="LiveId" clId="{983C569A-0744-45E9-B513-631D7DC3EE50}" dt="2025-08-05T15:40:55.611" v="1368" actId="20577"/>
          <ac:spMkLst>
            <pc:docMk/>
            <pc:sldMk cId="627490976" sldId="2582"/>
            <ac:spMk id="19" creationId="{FFAC39C4-EAAB-DAD4-C195-25C9BF7784CF}"/>
          </ac:spMkLst>
        </pc:spChg>
        <pc:spChg chg="add mod">
          <ac:chgData name="kadiatou doucoure" userId="7af1bc00a6c4f757" providerId="LiveId" clId="{983C569A-0744-45E9-B513-631D7DC3EE50}" dt="2025-08-05T15:38:01.437" v="1341" actId="404"/>
          <ac:spMkLst>
            <pc:docMk/>
            <pc:sldMk cId="627490976" sldId="2582"/>
            <ac:spMk id="20" creationId="{315511D3-CD77-9ED2-EB6C-2876444834AD}"/>
          </ac:spMkLst>
        </pc:spChg>
        <pc:spChg chg="add mod">
          <ac:chgData name="kadiatou doucoure" userId="7af1bc00a6c4f757" providerId="LiveId" clId="{983C569A-0744-45E9-B513-631D7DC3EE50}" dt="2025-08-05T15:38:59.997" v="1348" actId="1076"/>
          <ac:spMkLst>
            <pc:docMk/>
            <pc:sldMk cId="627490976" sldId="2582"/>
            <ac:spMk id="21" creationId="{20761673-D129-84CC-0265-1CD522BA807B}"/>
          </ac:spMkLst>
        </pc:spChg>
        <pc:picChg chg="del">
          <ac:chgData name="kadiatou doucoure" userId="7af1bc00a6c4f757" providerId="LiveId" clId="{983C569A-0744-45E9-B513-631D7DC3EE50}" dt="2025-08-05T15:30:33.610" v="1289" actId="478"/>
          <ac:picMkLst>
            <pc:docMk/>
            <pc:sldMk cId="627490976" sldId="2582"/>
            <ac:picMk id="5" creationId="{A86262BE-9E00-4DDE-B1B0-69FEE26A456E}"/>
          </ac:picMkLst>
        </pc:picChg>
        <pc:picChg chg="add mod">
          <ac:chgData name="kadiatou doucoure" userId="7af1bc00a6c4f757" providerId="LiveId" clId="{983C569A-0744-45E9-B513-631D7DC3EE50}" dt="2025-08-05T15:32:02.475" v="1300" actId="26606"/>
          <ac:picMkLst>
            <pc:docMk/>
            <pc:sldMk cId="627490976" sldId="2582"/>
            <ac:picMk id="11" creationId="{C4706661-1DDC-25C9-F013-1E2244E91ECF}"/>
          </ac:picMkLst>
        </pc:picChg>
        <pc:picChg chg="add mod">
          <ac:chgData name="kadiatou doucoure" userId="7af1bc00a6c4f757" providerId="LiveId" clId="{983C569A-0744-45E9-B513-631D7DC3EE50}" dt="2025-08-05T15:32:05.586" v="1302" actId="962"/>
          <ac:picMkLst>
            <pc:docMk/>
            <pc:sldMk cId="627490976" sldId="2582"/>
            <ac:picMk id="12" creationId="{D46CB070-C5B5-0E85-8BFC-28658B926D7C}"/>
          </ac:picMkLst>
        </pc:picChg>
        <pc:picChg chg="add mod">
          <ac:chgData name="kadiatou doucoure" userId="7af1bc00a6c4f757" providerId="LiveId" clId="{983C569A-0744-45E9-B513-631D7DC3EE50}" dt="2025-08-05T15:41:00.191" v="1369" actId="14100"/>
          <ac:picMkLst>
            <pc:docMk/>
            <pc:sldMk cId="627490976" sldId="2582"/>
            <ac:picMk id="14" creationId="{8A844C32-A502-008C-31CC-59E0AF9AC165}"/>
          </ac:picMkLst>
        </pc:picChg>
      </pc:sldChg>
      <pc:sldChg chg="del">
        <pc:chgData name="kadiatou doucoure" userId="7af1bc00a6c4f757" providerId="LiveId" clId="{983C569A-0744-45E9-B513-631D7DC3EE50}" dt="2025-08-05T15:43:45.889" v="1372" actId="47"/>
        <pc:sldMkLst>
          <pc:docMk/>
          <pc:sldMk cId="1261763038" sldId="2585"/>
        </pc:sldMkLst>
      </pc:sldChg>
      <pc:sldChg chg="addSp delSp modSp mod delAnim">
        <pc:chgData name="kadiatou doucoure" userId="7af1bc00a6c4f757" providerId="LiveId" clId="{983C569A-0744-45E9-B513-631D7DC3EE50}" dt="2025-08-05T15:53:25.704" v="1423" actId="14100"/>
        <pc:sldMkLst>
          <pc:docMk/>
          <pc:sldMk cId="2523947080" sldId="2586"/>
        </pc:sldMkLst>
        <pc:spChg chg="mod">
          <ac:chgData name="kadiatou doucoure" userId="7af1bc00a6c4f757" providerId="LiveId" clId="{983C569A-0744-45E9-B513-631D7DC3EE50}" dt="2025-08-05T15:44:02.768" v="1375" actId="1076"/>
          <ac:spMkLst>
            <pc:docMk/>
            <pc:sldMk cId="2523947080" sldId="2586"/>
            <ac:spMk id="2" creationId="{F1D4A56A-C4B2-6F07-3A2D-EB78B48B2667}"/>
          </ac:spMkLst>
        </pc:spChg>
        <pc:spChg chg="del">
          <ac:chgData name="kadiatou doucoure" userId="7af1bc00a6c4f757" providerId="LiveId" clId="{983C569A-0744-45E9-B513-631D7DC3EE50}" dt="2025-08-05T15:45:33.053" v="1381" actId="478"/>
          <ac:spMkLst>
            <pc:docMk/>
            <pc:sldMk cId="2523947080" sldId="2586"/>
            <ac:spMk id="4" creationId="{1BD6137B-1BDB-785A-8D7D-90122F482CF9}"/>
          </ac:spMkLst>
        </pc:spChg>
        <pc:spChg chg="add del mod">
          <ac:chgData name="kadiatou doucoure" userId="7af1bc00a6c4f757" providerId="LiveId" clId="{983C569A-0744-45E9-B513-631D7DC3EE50}" dt="2025-08-05T15:43:55.802" v="1374" actId="478"/>
          <ac:spMkLst>
            <pc:docMk/>
            <pc:sldMk cId="2523947080" sldId="2586"/>
            <ac:spMk id="6" creationId="{FE007526-F485-C177-AE0B-3C8564C60E14}"/>
          </ac:spMkLst>
        </pc:spChg>
        <pc:spChg chg="add del mod">
          <ac:chgData name="kadiatou doucoure" userId="7af1bc00a6c4f757" providerId="LiveId" clId="{983C569A-0744-45E9-B513-631D7DC3EE50}" dt="2025-08-05T15:45:35.542" v="1382" actId="478"/>
          <ac:spMkLst>
            <pc:docMk/>
            <pc:sldMk cId="2523947080" sldId="2586"/>
            <ac:spMk id="13" creationId="{23986B18-EF95-7CD3-6CE7-D7CED791CCA9}"/>
          </ac:spMkLst>
        </pc:spChg>
        <pc:spChg chg="add mod">
          <ac:chgData name="kadiatou doucoure" userId="7af1bc00a6c4f757" providerId="LiveId" clId="{983C569A-0744-45E9-B513-631D7DC3EE50}" dt="2025-08-05T15:49:24.545" v="1402" actId="1076"/>
          <ac:spMkLst>
            <pc:docMk/>
            <pc:sldMk cId="2523947080" sldId="2586"/>
            <ac:spMk id="17" creationId="{3D9C0B88-2FF7-E544-2B40-1961362F7DD5}"/>
          </ac:spMkLst>
        </pc:spChg>
        <pc:spChg chg="add mod">
          <ac:chgData name="kadiatou doucoure" userId="7af1bc00a6c4f757" providerId="LiveId" clId="{983C569A-0744-45E9-B513-631D7DC3EE50}" dt="2025-08-05T15:49:28.415" v="1403" actId="1076"/>
          <ac:spMkLst>
            <pc:docMk/>
            <pc:sldMk cId="2523947080" sldId="2586"/>
            <ac:spMk id="18" creationId="{CD574F64-4D41-5EF2-6BA1-FDCC656A0EA7}"/>
          </ac:spMkLst>
        </pc:spChg>
        <pc:spChg chg="add del mod">
          <ac:chgData name="kadiatou doucoure" userId="7af1bc00a6c4f757" providerId="LiveId" clId="{983C569A-0744-45E9-B513-631D7DC3EE50}" dt="2025-08-05T15:52:10.049" v="1406" actId="478"/>
          <ac:spMkLst>
            <pc:docMk/>
            <pc:sldMk cId="2523947080" sldId="2586"/>
            <ac:spMk id="19" creationId="{0CD167A5-0EC1-8105-E48F-269E50FF1CE2}"/>
          </ac:spMkLst>
        </pc:spChg>
        <pc:spChg chg="add mod">
          <ac:chgData name="kadiatou doucoure" userId="7af1bc00a6c4f757" providerId="LiveId" clId="{983C569A-0744-45E9-B513-631D7DC3EE50}" dt="2025-08-05T15:53:00.820" v="1419" actId="1076"/>
          <ac:spMkLst>
            <pc:docMk/>
            <pc:sldMk cId="2523947080" sldId="2586"/>
            <ac:spMk id="20" creationId="{207C152B-BBEA-0708-F80F-35616829946A}"/>
          </ac:spMkLst>
        </pc:spChg>
        <pc:spChg chg="add mod">
          <ac:chgData name="kadiatou doucoure" userId="7af1bc00a6c4f757" providerId="LiveId" clId="{983C569A-0744-45E9-B513-631D7DC3EE50}" dt="2025-08-05T15:53:17.991" v="1422" actId="1076"/>
          <ac:spMkLst>
            <pc:docMk/>
            <pc:sldMk cId="2523947080" sldId="2586"/>
            <ac:spMk id="21" creationId="{0F26094A-E996-DC94-EA2A-8488754150F6}"/>
          </ac:spMkLst>
        </pc:spChg>
        <pc:picChg chg="del">
          <ac:chgData name="kadiatou doucoure" userId="7af1bc00a6c4f757" providerId="LiveId" clId="{983C569A-0744-45E9-B513-631D7DC3EE50}" dt="2025-08-05T15:43:52.636" v="1373" actId="478"/>
          <ac:picMkLst>
            <pc:docMk/>
            <pc:sldMk cId="2523947080" sldId="2586"/>
            <ac:picMk id="5" creationId="{3A1F8014-DE5B-4DBB-A330-6184AD7678DE}"/>
          </ac:picMkLst>
        </pc:picChg>
        <pc:picChg chg="add mod">
          <ac:chgData name="kadiatou doucoure" userId="7af1bc00a6c4f757" providerId="LiveId" clId="{983C569A-0744-45E9-B513-631D7DC3EE50}" dt="2025-08-05T15:48:05.223" v="1397" actId="1076"/>
          <ac:picMkLst>
            <pc:docMk/>
            <pc:sldMk cId="2523947080" sldId="2586"/>
            <ac:picMk id="8" creationId="{F653CF2B-2F43-7D7B-C34F-392B7CCD8C27}"/>
          </ac:picMkLst>
        </pc:picChg>
        <pc:picChg chg="add mod">
          <ac:chgData name="kadiatou doucoure" userId="7af1bc00a6c4f757" providerId="LiveId" clId="{983C569A-0744-45E9-B513-631D7DC3EE50}" dt="2025-08-05T15:48:22.423" v="1400" actId="1076"/>
          <ac:picMkLst>
            <pc:docMk/>
            <pc:sldMk cId="2523947080" sldId="2586"/>
            <ac:picMk id="11" creationId="{2BC921CE-3058-5C86-29AC-09F3CBBAB5FD}"/>
          </ac:picMkLst>
        </pc:picChg>
        <pc:picChg chg="add mod">
          <ac:chgData name="kadiatou doucoure" userId="7af1bc00a6c4f757" providerId="LiveId" clId="{983C569A-0744-45E9-B513-631D7DC3EE50}" dt="2025-08-05T15:53:25.704" v="1423" actId="14100"/>
          <ac:picMkLst>
            <pc:docMk/>
            <pc:sldMk cId="2523947080" sldId="2586"/>
            <ac:picMk id="14" creationId="{30979513-77EC-C7D1-9DFE-DEE61AA133F1}"/>
          </ac:picMkLst>
        </pc:picChg>
        <pc:picChg chg="add mod">
          <ac:chgData name="kadiatou doucoure" userId="7af1bc00a6c4f757" providerId="LiveId" clId="{983C569A-0744-45E9-B513-631D7DC3EE50}" dt="2025-08-05T15:47:37.479" v="1391" actId="14100"/>
          <ac:picMkLst>
            <pc:docMk/>
            <pc:sldMk cId="2523947080" sldId="2586"/>
            <ac:picMk id="16" creationId="{A642A3A9-5999-163B-F6DB-CAB084F02F93}"/>
          </ac:picMkLst>
        </pc:picChg>
      </pc:sldChg>
      <pc:sldChg chg="modNotesTx">
        <pc:chgData name="kadiatou doucoure" userId="7af1bc00a6c4f757" providerId="LiveId" clId="{983C569A-0744-45E9-B513-631D7DC3EE50}" dt="2025-08-05T15:53:44.542" v="1424" actId="6549"/>
        <pc:sldMkLst>
          <pc:docMk/>
          <pc:sldMk cId="380835223" sldId="2587"/>
        </pc:sldMkLst>
      </pc:sldChg>
      <pc:sldChg chg="addSp delSp modSp mod delAnim">
        <pc:chgData name="kadiatou doucoure" userId="7af1bc00a6c4f757" providerId="LiveId" clId="{983C569A-0744-45E9-B513-631D7DC3EE50}" dt="2025-08-05T16:12:08.696" v="1479" actId="688"/>
        <pc:sldMkLst>
          <pc:docMk/>
          <pc:sldMk cId="3689401436" sldId="2589"/>
        </pc:sldMkLst>
        <pc:spChg chg="mod">
          <ac:chgData name="kadiatou doucoure" userId="7af1bc00a6c4f757" providerId="LiveId" clId="{983C569A-0744-45E9-B513-631D7DC3EE50}" dt="2025-08-05T15:57:08.001" v="1429" actId="14100"/>
          <ac:spMkLst>
            <pc:docMk/>
            <pc:sldMk cId="3689401436" sldId="2589"/>
            <ac:spMk id="2" creationId="{13EB9279-64C0-1856-AD58-0B79FA94AC09}"/>
          </ac:spMkLst>
        </pc:spChg>
        <pc:spChg chg="del">
          <ac:chgData name="kadiatou doucoure" userId="7af1bc00a6c4f757" providerId="LiveId" clId="{983C569A-0744-45E9-B513-631D7DC3EE50}" dt="2025-08-05T15:57:10.484" v="1430" actId="478"/>
          <ac:spMkLst>
            <pc:docMk/>
            <pc:sldMk cId="3689401436" sldId="2589"/>
            <ac:spMk id="4" creationId="{4232F1F7-6B46-EB8A-1821-470AEC76C35F}"/>
          </ac:spMkLst>
        </pc:spChg>
        <pc:spChg chg="add del mod">
          <ac:chgData name="kadiatou doucoure" userId="7af1bc00a6c4f757" providerId="LiveId" clId="{983C569A-0744-45E9-B513-631D7DC3EE50}" dt="2025-08-05T15:57:01.069" v="1427" actId="478"/>
          <ac:spMkLst>
            <pc:docMk/>
            <pc:sldMk cId="3689401436" sldId="2589"/>
            <ac:spMk id="6" creationId="{14CDCE6B-ECBB-D04A-DE66-B2B068F162E4}"/>
          </ac:spMkLst>
        </pc:spChg>
        <pc:spChg chg="add del mod">
          <ac:chgData name="kadiatou doucoure" userId="7af1bc00a6c4f757" providerId="LiveId" clId="{983C569A-0744-45E9-B513-631D7DC3EE50}" dt="2025-08-05T15:57:12.779" v="1431" actId="478"/>
          <ac:spMkLst>
            <pc:docMk/>
            <pc:sldMk cId="3689401436" sldId="2589"/>
            <ac:spMk id="8" creationId="{75BDB8F9-969C-59E7-B072-111C8C681FC0}"/>
          </ac:spMkLst>
        </pc:spChg>
        <pc:spChg chg="add del mod">
          <ac:chgData name="kadiatou doucoure" userId="7af1bc00a6c4f757" providerId="LiveId" clId="{983C569A-0744-45E9-B513-631D7DC3EE50}" dt="2025-08-05T16:10:36.986" v="1470" actId="478"/>
          <ac:spMkLst>
            <pc:docMk/>
            <pc:sldMk cId="3689401436" sldId="2589"/>
            <ac:spMk id="22" creationId="{5718CB30-7848-BC4E-62F2-4A13C460F5B5}"/>
          </ac:spMkLst>
        </pc:spChg>
        <pc:spChg chg="add mod">
          <ac:chgData name="kadiatou doucoure" userId="7af1bc00a6c4f757" providerId="LiveId" clId="{983C569A-0744-45E9-B513-631D7DC3EE50}" dt="2025-08-05T16:12:01.534" v="1478" actId="404"/>
          <ac:spMkLst>
            <pc:docMk/>
            <pc:sldMk cId="3689401436" sldId="2589"/>
            <ac:spMk id="23" creationId="{4A15C105-59E8-AD8F-75EB-0E8CDF58EAAB}"/>
          </ac:spMkLst>
        </pc:spChg>
        <pc:spChg chg="add mod">
          <ac:chgData name="kadiatou doucoure" userId="7af1bc00a6c4f757" providerId="LiveId" clId="{983C569A-0744-45E9-B513-631D7DC3EE50}" dt="2025-08-05T16:12:08.696" v="1479" actId="688"/>
          <ac:spMkLst>
            <pc:docMk/>
            <pc:sldMk cId="3689401436" sldId="2589"/>
            <ac:spMk id="24" creationId="{B259C02B-DC1C-AAA6-C001-43982BB57961}"/>
          </ac:spMkLst>
        </pc:spChg>
        <pc:picChg chg="del">
          <ac:chgData name="kadiatou doucoure" userId="7af1bc00a6c4f757" providerId="LiveId" clId="{983C569A-0744-45E9-B513-631D7DC3EE50}" dt="2025-08-05T15:56:58.973" v="1426" actId="478"/>
          <ac:picMkLst>
            <pc:docMk/>
            <pc:sldMk cId="3689401436" sldId="2589"/>
            <ac:picMk id="5" creationId="{0F073A25-6310-4202-BDD7-72B1406CF151}"/>
          </ac:picMkLst>
        </pc:picChg>
        <pc:picChg chg="add del mod">
          <ac:chgData name="kadiatou doucoure" userId="7af1bc00a6c4f757" providerId="LiveId" clId="{983C569A-0744-45E9-B513-631D7DC3EE50}" dt="2025-08-05T16:02:38.154" v="1446" actId="478"/>
          <ac:picMkLst>
            <pc:docMk/>
            <pc:sldMk cId="3689401436" sldId="2589"/>
            <ac:picMk id="11" creationId="{0500D671-28FA-2EAE-65E0-E4F25021B36B}"/>
          </ac:picMkLst>
        </pc:picChg>
        <pc:picChg chg="add mod">
          <ac:chgData name="kadiatou doucoure" userId="7af1bc00a6c4f757" providerId="LiveId" clId="{983C569A-0744-45E9-B513-631D7DC3EE50}" dt="2025-08-05T16:06:24.955" v="1455" actId="14100"/>
          <ac:picMkLst>
            <pc:docMk/>
            <pc:sldMk cId="3689401436" sldId="2589"/>
            <ac:picMk id="13" creationId="{46FBBAF8-43B6-EE50-E95D-40E734A67BC8}"/>
          </ac:picMkLst>
        </pc:picChg>
        <pc:picChg chg="add mod">
          <ac:chgData name="kadiatou doucoure" userId="7af1bc00a6c4f757" providerId="LiveId" clId="{983C569A-0744-45E9-B513-631D7DC3EE50}" dt="2025-08-05T16:06:21.218" v="1454" actId="1076"/>
          <ac:picMkLst>
            <pc:docMk/>
            <pc:sldMk cId="3689401436" sldId="2589"/>
            <ac:picMk id="15" creationId="{406601CA-07FD-6D18-D322-38FD3CF93F24}"/>
          </ac:picMkLst>
        </pc:picChg>
        <pc:picChg chg="add mod">
          <ac:chgData name="kadiatou doucoure" userId="7af1bc00a6c4f757" providerId="LiveId" clId="{983C569A-0744-45E9-B513-631D7DC3EE50}" dt="2025-08-05T16:06:05.106" v="1451" actId="14100"/>
          <ac:picMkLst>
            <pc:docMk/>
            <pc:sldMk cId="3689401436" sldId="2589"/>
            <ac:picMk id="17" creationId="{68E84BB1-CE90-80C2-C09D-B48F33A8F4A1}"/>
          </ac:picMkLst>
        </pc:picChg>
        <pc:picChg chg="add del">
          <ac:chgData name="kadiatou doucoure" userId="7af1bc00a6c4f757" providerId="LiveId" clId="{983C569A-0744-45E9-B513-631D7DC3EE50}" dt="2025-08-05T16:06:51.151" v="1457" actId="478"/>
          <ac:picMkLst>
            <pc:docMk/>
            <pc:sldMk cId="3689401436" sldId="2589"/>
            <ac:picMk id="19" creationId="{BEA99300-4B22-7F5F-249C-8F1E6D4C7A77}"/>
          </ac:picMkLst>
        </pc:picChg>
        <pc:picChg chg="add mod">
          <ac:chgData name="kadiatou doucoure" userId="7af1bc00a6c4f757" providerId="LiveId" clId="{983C569A-0744-45E9-B513-631D7DC3EE50}" dt="2025-08-05T16:09:27.095" v="1469" actId="14100"/>
          <ac:picMkLst>
            <pc:docMk/>
            <pc:sldMk cId="3689401436" sldId="2589"/>
            <ac:picMk id="20" creationId="{6825E0EB-E4AA-05F2-E46F-8A452D7E0EFB}"/>
          </ac:picMkLst>
        </pc:picChg>
      </pc:sldChg>
      <pc:sldChg chg="del">
        <pc:chgData name="kadiatou doucoure" userId="7af1bc00a6c4f757" providerId="LiveId" clId="{983C569A-0744-45E9-B513-631D7DC3EE50}" dt="2025-08-05T15:56:55.175" v="1425" actId="47"/>
        <pc:sldMkLst>
          <pc:docMk/>
          <pc:sldMk cId="1588945100" sldId="2590"/>
        </pc:sldMkLst>
      </pc:sldChg>
      <pc:sldChg chg="addSp delSp modSp mod delAnim">
        <pc:chgData name="kadiatou doucoure" userId="7af1bc00a6c4f757" providerId="LiveId" clId="{983C569A-0744-45E9-B513-631D7DC3EE50}" dt="2025-08-05T16:34:30.509" v="1557" actId="14100"/>
        <pc:sldMkLst>
          <pc:docMk/>
          <pc:sldMk cId="100973511" sldId="2592"/>
        </pc:sldMkLst>
        <pc:spChg chg="mod">
          <ac:chgData name="kadiatou doucoure" userId="7af1bc00a6c4f757" providerId="LiveId" clId="{983C569A-0744-45E9-B513-631D7DC3EE50}" dt="2025-08-05T16:22:29.781" v="1490" actId="1076"/>
          <ac:spMkLst>
            <pc:docMk/>
            <pc:sldMk cId="100973511" sldId="2592"/>
            <ac:spMk id="2" creationId="{7D79DC11-9827-08D8-F27F-F33892DE52B7}"/>
          </ac:spMkLst>
        </pc:spChg>
        <pc:spChg chg="del">
          <ac:chgData name="kadiatou doucoure" userId="7af1bc00a6c4f757" providerId="LiveId" clId="{983C569A-0744-45E9-B513-631D7DC3EE50}" dt="2025-08-05T16:22:06.113" v="1481" actId="478"/>
          <ac:spMkLst>
            <pc:docMk/>
            <pc:sldMk cId="100973511" sldId="2592"/>
            <ac:spMk id="4" creationId="{8C346ACD-69AE-ECAD-1128-B17C5B5CD3C4}"/>
          </ac:spMkLst>
        </pc:spChg>
        <pc:spChg chg="add del mod">
          <ac:chgData name="kadiatou doucoure" userId="7af1bc00a6c4f757" providerId="LiveId" clId="{983C569A-0744-45E9-B513-631D7DC3EE50}" dt="2025-08-05T16:22:09.360" v="1482" actId="478"/>
          <ac:spMkLst>
            <pc:docMk/>
            <pc:sldMk cId="100973511" sldId="2592"/>
            <ac:spMk id="6" creationId="{2FD85A7F-1B7A-0ED0-412B-C418F8DA345B}"/>
          </ac:spMkLst>
        </pc:spChg>
        <pc:spChg chg="add del mod">
          <ac:chgData name="kadiatou doucoure" userId="7af1bc00a6c4f757" providerId="LiveId" clId="{983C569A-0744-45E9-B513-631D7DC3EE50}" dt="2025-08-05T16:22:21.115" v="1487" actId="478"/>
          <ac:spMkLst>
            <pc:docMk/>
            <pc:sldMk cId="100973511" sldId="2592"/>
            <ac:spMk id="11" creationId="{580A2D0C-61A0-D75A-3B3B-67C1F211F96B}"/>
          </ac:spMkLst>
        </pc:spChg>
        <pc:spChg chg="add mod">
          <ac:chgData name="kadiatou doucoure" userId="7af1bc00a6c4f757" providerId="LiveId" clId="{983C569A-0744-45E9-B513-631D7DC3EE50}" dt="2025-08-05T16:31:19.438" v="1542" actId="1076"/>
          <ac:spMkLst>
            <pc:docMk/>
            <pc:sldMk cId="100973511" sldId="2592"/>
            <ac:spMk id="17" creationId="{6E7B55C6-1E29-AD3E-735A-F9B132F5B198}"/>
          </ac:spMkLst>
        </pc:spChg>
        <pc:spChg chg="add mod">
          <ac:chgData name="kadiatou doucoure" userId="7af1bc00a6c4f757" providerId="LiveId" clId="{983C569A-0744-45E9-B513-631D7DC3EE50}" dt="2025-08-05T16:30:05.114" v="1526" actId="1076"/>
          <ac:spMkLst>
            <pc:docMk/>
            <pc:sldMk cId="100973511" sldId="2592"/>
            <ac:spMk id="18" creationId="{BB3A0CAF-515C-DED1-2EB5-94D2BBB485CF}"/>
          </ac:spMkLst>
        </pc:spChg>
        <pc:spChg chg="add mod">
          <ac:chgData name="kadiatou doucoure" userId="7af1bc00a6c4f757" providerId="LiveId" clId="{983C569A-0744-45E9-B513-631D7DC3EE50}" dt="2025-08-05T16:31:54.375" v="1546" actId="1076"/>
          <ac:spMkLst>
            <pc:docMk/>
            <pc:sldMk cId="100973511" sldId="2592"/>
            <ac:spMk id="19" creationId="{E4F1E3A5-0579-E21F-43F3-986576C5EC1B}"/>
          </ac:spMkLst>
        </pc:spChg>
        <pc:spChg chg="add mod">
          <ac:chgData name="kadiatou doucoure" userId="7af1bc00a6c4f757" providerId="LiveId" clId="{983C569A-0744-45E9-B513-631D7DC3EE50}" dt="2025-08-05T16:31:38.677" v="1544" actId="1076"/>
          <ac:spMkLst>
            <pc:docMk/>
            <pc:sldMk cId="100973511" sldId="2592"/>
            <ac:spMk id="20" creationId="{9595480C-B75D-A096-8388-793435AE5EEA}"/>
          </ac:spMkLst>
        </pc:spChg>
        <pc:spChg chg="add mod">
          <ac:chgData name="kadiatou doucoure" userId="7af1bc00a6c4f757" providerId="LiveId" clId="{983C569A-0744-45E9-B513-631D7DC3EE50}" dt="2025-08-05T16:33:02.814" v="1553" actId="20577"/>
          <ac:spMkLst>
            <pc:docMk/>
            <pc:sldMk cId="100973511" sldId="2592"/>
            <ac:spMk id="21" creationId="{FB534358-AB21-6B1A-6BCF-177CF70D811D}"/>
          </ac:spMkLst>
        </pc:spChg>
        <pc:spChg chg="add mod">
          <ac:chgData name="kadiatou doucoure" userId="7af1bc00a6c4f757" providerId="LiveId" clId="{983C569A-0744-45E9-B513-631D7DC3EE50}" dt="2025-08-05T16:32:46.710" v="1549" actId="1076"/>
          <ac:spMkLst>
            <pc:docMk/>
            <pc:sldMk cId="100973511" sldId="2592"/>
            <ac:spMk id="22" creationId="{0B701E4B-FB8F-942C-ADFA-436BEEE82518}"/>
          </ac:spMkLst>
        </pc:spChg>
        <pc:spChg chg="add mod">
          <ac:chgData name="kadiatou doucoure" userId="7af1bc00a6c4f757" providerId="LiveId" clId="{983C569A-0744-45E9-B513-631D7DC3EE50}" dt="2025-08-05T16:34:30.509" v="1557" actId="14100"/>
          <ac:spMkLst>
            <pc:docMk/>
            <pc:sldMk cId="100973511" sldId="2592"/>
            <ac:spMk id="23" creationId="{B4A721B8-180D-8F4C-F230-E71B25A63A7D}"/>
          </ac:spMkLst>
        </pc:spChg>
        <pc:spChg chg="add mod">
          <ac:chgData name="kadiatou doucoure" userId="7af1bc00a6c4f757" providerId="LiveId" clId="{983C569A-0744-45E9-B513-631D7DC3EE50}" dt="2025-08-05T16:34:08.426" v="1555" actId="1076"/>
          <ac:spMkLst>
            <pc:docMk/>
            <pc:sldMk cId="100973511" sldId="2592"/>
            <ac:spMk id="24" creationId="{D699F007-2FF3-87FE-B62C-F573FD7D3169}"/>
          </ac:spMkLst>
        </pc:spChg>
        <pc:picChg chg="del mod">
          <ac:chgData name="kadiatou doucoure" userId="7af1bc00a6c4f757" providerId="LiveId" clId="{983C569A-0744-45E9-B513-631D7DC3EE50}" dt="2025-08-05T16:22:18.842" v="1486" actId="478"/>
          <ac:picMkLst>
            <pc:docMk/>
            <pc:sldMk cId="100973511" sldId="2592"/>
            <ac:picMk id="5" creationId="{B0792787-8BCA-408F-B047-93F37199CA40}"/>
          </ac:picMkLst>
        </pc:picChg>
        <pc:picChg chg="add del mod modCrop">
          <ac:chgData name="kadiatou doucoure" userId="7af1bc00a6c4f757" providerId="LiveId" clId="{983C569A-0744-45E9-B513-631D7DC3EE50}" dt="2025-08-05T16:22:58.690" v="1495" actId="478"/>
          <ac:picMkLst>
            <pc:docMk/>
            <pc:sldMk cId="100973511" sldId="2592"/>
            <ac:picMk id="8" creationId="{074384B9-3FCB-4F2C-E182-973DE04DA31A}"/>
          </ac:picMkLst>
        </pc:picChg>
        <pc:picChg chg="add mod modCrop">
          <ac:chgData name="kadiatou doucoure" userId="7af1bc00a6c4f757" providerId="LiveId" clId="{983C569A-0744-45E9-B513-631D7DC3EE50}" dt="2025-08-05T16:24:17.582" v="1502" actId="1076"/>
          <ac:picMkLst>
            <pc:docMk/>
            <pc:sldMk cId="100973511" sldId="2592"/>
            <ac:picMk id="13" creationId="{ABB65E56-760A-CA70-50FF-B52F221A7401}"/>
          </ac:picMkLst>
        </pc:picChg>
        <pc:picChg chg="add mod">
          <ac:chgData name="kadiatou doucoure" userId="7af1bc00a6c4f757" providerId="LiveId" clId="{983C569A-0744-45E9-B513-631D7DC3EE50}" dt="2025-08-05T16:27:29.230" v="1516" actId="1076"/>
          <ac:picMkLst>
            <pc:docMk/>
            <pc:sldMk cId="100973511" sldId="2592"/>
            <ac:picMk id="15" creationId="{DDDFA4DA-5312-3606-A2F4-1EA0E730D030}"/>
          </ac:picMkLst>
        </pc:picChg>
        <pc:picChg chg="add mod modCrop">
          <ac:chgData name="kadiatou doucoure" userId="7af1bc00a6c4f757" providerId="LiveId" clId="{983C569A-0744-45E9-B513-631D7DC3EE50}" dt="2025-08-05T16:28:33.584" v="1524" actId="14100"/>
          <ac:picMkLst>
            <pc:docMk/>
            <pc:sldMk cId="100973511" sldId="2592"/>
            <ac:picMk id="16" creationId="{7E3E237E-BBF9-EBBF-CCC0-845272C5AAD7}"/>
          </ac:picMkLst>
        </pc:picChg>
      </pc:sldChg>
      <pc:sldChg chg="del">
        <pc:chgData name="kadiatou doucoure" userId="7af1bc00a6c4f757" providerId="LiveId" clId="{983C569A-0744-45E9-B513-631D7DC3EE50}" dt="2025-08-05T16:26:53.131" v="1511" actId="47"/>
        <pc:sldMkLst>
          <pc:docMk/>
          <pc:sldMk cId="3191187974" sldId="2593"/>
        </pc:sldMkLst>
      </pc:sldChg>
      <pc:sldChg chg="del">
        <pc:chgData name="kadiatou doucoure" userId="7af1bc00a6c4f757" providerId="LiveId" clId="{983C569A-0744-45E9-B513-631D7DC3EE50}" dt="2025-08-05T16:21:05.051" v="1480" actId="47"/>
        <pc:sldMkLst>
          <pc:docMk/>
          <pc:sldMk cId="2015339391" sldId="2594"/>
        </pc:sldMkLst>
      </pc:sldChg>
      <pc:sldChg chg="modNotesTx">
        <pc:chgData name="kadiatou doucoure" userId="7af1bc00a6c4f757" providerId="LiveId" clId="{983C569A-0744-45E9-B513-631D7DC3EE50}" dt="2025-08-05T16:26:44.123" v="1510" actId="6549"/>
        <pc:sldMkLst>
          <pc:docMk/>
          <pc:sldMk cId="3171206901" sldId="2595"/>
        </pc:sldMkLst>
      </pc:sldChg>
      <pc:sldChg chg="add del">
        <pc:chgData name="kadiatou doucoure" userId="7af1bc00a6c4f757" providerId="LiveId" clId="{983C569A-0744-45E9-B513-631D7DC3EE50}" dt="2025-08-05T11:55:55.235" v="348" actId="47"/>
        <pc:sldMkLst>
          <pc:docMk/>
          <pc:sldMk cId="3404345587" sldId="2596"/>
        </pc:sldMkLst>
      </pc:sldChg>
      <pc:sldChg chg="addSp delSp modSp add mod">
        <pc:chgData name="kadiatou doucoure" userId="7af1bc00a6c4f757" providerId="LiveId" clId="{983C569A-0744-45E9-B513-631D7DC3EE50}" dt="2025-08-05T14:51:05.146" v="792" actId="14100"/>
        <pc:sldMkLst>
          <pc:docMk/>
          <pc:sldMk cId="3994070336" sldId="2596"/>
        </pc:sldMkLst>
        <pc:spChg chg="mod">
          <ac:chgData name="kadiatou doucoure" userId="7af1bc00a6c4f757" providerId="LiveId" clId="{983C569A-0744-45E9-B513-631D7DC3EE50}" dt="2025-08-05T11:57:21.288" v="375" actId="313"/>
          <ac:spMkLst>
            <pc:docMk/>
            <pc:sldMk cId="3994070336" sldId="2596"/>
            <ac:spMk id="2" creationId="{609532CF-E6F7-95D6-1273-569671C8B3C0}"/>
          </ac:spMkLst>
        </pc:spChg>
        <pc:spChg chg="add mod">
          <ac:chgData name="kadiatou doucoure" userId="7af1bc00a6c4f757" providerId="LiveId" clId="{983C569A-0744-45E9-B513-631D7DC3EE50}" dt="2025-08-05T12:18:57.690" v="499" actId="208"/>
          <ac:spMkLst>
            <pc:docMk/>
            <pc:sldMk cId="3994070336" sldId="2596"/>
            <ac:spMk id="7" creationId="{40AAB622-806A-569B-9AFE-0D639783072E}"/>
          </ac:spMkLst>
        </pc:spChg>
        <pc:spChg chg="add mod">
          <ac:chgData name="kadiatou doucoure" userId="7af1bc00a6c4f757" providerId="LiveId" clId="{983C569A-0744-45E9-B513-631D7DC3EE50}" dt="2025-08-05T14:50:59.045" v="791" actId="2711"/>
          <ac:spMkLst>
            <pc:docMk/>
            <pc:sldMk cId="3994070336" sldId="2596"/>
            <ac:spMk id="9" creationId="{AC335E88-37B7-B211-6B52-40D0BB29CB3B}"/>
          </ac:spMkLst>
        </pc:spChg>
        <pc:spChg chg="mod">
          <ac:chgData name="kadiatou doucoure" userId="7af1bc00a6c4f757" providerId="LiveId" clId="{983C569A-0744-45E9-B513-631D7DC3EE50}" dt="2025-08-05T14:50:51.458" v="790" actId="2711"/>
          <ac:spMkLst>
            <pc:docMk/>
            <pc:sldMk cId="3994070336" sldId="2596"/>
            <ac:spMk id="11" creationId="{78D75F9B-7F82-9A9A-2282-EC689B08936E}"/>
          </ac:spMkLst>
        </pc:spChg>
        <pc:spChg chg="add mod">
          <ac:chgData name="kadiatou doucoure" userId="7af1bc00a6c4f757" providerId="LiveId" clId="{983C569A-0744-45E9-B513-631D7DC3EE50}" dt="2025-08-05T12:19:25.423" v="503" actId="1076"/>
          <ac:spMkLst>
            <pc:docMk/>
            <pc:sldMk cId="3994070336" sldId="2596"/>
            <ac:spMk id="12" creationId="{2050FA26-1B2B-8542-B5F4-E85069D0F675}"/>
          </ac:spMkLst>
        </pc:spChg>
        <pc:spChg chg="del">
          <ac:chgData name="kadiatou doucoure" userId="7af1bc00a6c4f757" providerId="LiveId" clId="{983C569A-0744-45E9-B513-631D7DC3EE50}" dt="2025-08-05T11:58:13.298" v="381" actId="478"/>
          <ac:spMkLst>
            <pc:docMk/>
            <pc:sldMk cId="3994070336" sldId="2596"/>
            <ac:spMk id="14" creationId="{7DBCDBAA-59F5-A38A-E339-95F1DA3E675F}"/>
          </ac:spMkLst>
        </pc:spChg>
        <pc:picChg chg="add mod ord">
          <ac:chgData name="kadiatou doucoure" userId="7af1bc00a6c4f757" providerId="LiveId" clId="{983C569A-0744-45E9-B513-631D7DC3EE50}" dt="2025-08-05T12:18:02.628" v="494" actId="1076"/>
          <ac:picMkLst>
            <pc:docMk/>
            <pc:sldMk cId="3994070336" sldId="2596"/>
            <ac:picMk id="4" creationId="{87458ABA-44C1-80B0-3345-E79AEA1DC550}"/>
          </ac:picMkLst>
        </pc:picChg>
        <pc:picChg chg="add mod">
          <ac:chgData name="kadiatou doucoure" userId="7af1bc00a6c4f757" providerId="LiveId" clId="{983C569A-0744-45E9-B513-631D7DC3EE50}" dt="2025-08-05T12:17:05.969" v="490" actId="14100"/>
          <ac:picMkLst>
            <pc:docMk/>
            <pc:sldMk cId="3994070336" sldId="2596"/>
            <ac:picMk id="6" creationId="{ECF7CE75-28C7-8801-8E8B-496B4682356E}"/>
          </ac:picMkLst>
        </pc:picChg>
        <pc:picChg chg="del">
          <ac:chgData name="kadiatou doucoure" userId="7af1bc00a6c4f757" providerId="LiveId" clId="{983C569A-0744-45E9-B513-631D7DC3EE50}" dt="2025-08-05T11:57:15.637" v="374" actId="478"/>
          <ac:picMkLst>
            <pc:docMk/>
            <pc:sldMk cId="3994070336" sldId="2596"/>
            <ac:picMk id="8" creationId="{5CAE07FC-98B7-B8F0-6B6E-B3788246D90C}"/>
          </ac:picMkLst>
        </pc:picChg>
        <pc:picChg chg="del">
          <ac:chgData name="kadiatou doucoure" userId="7af1bc00a6c4f757" providerId="LiveId" clId="{983C569A-0744-45E9-B513-631D7DC3EE50}" dt="2025-08-05T11:58:04.356" v="380" actId="478"/>
          <ac:picMkLst>
            <pc:docMk/>
            <pc:sldMk cId="3994070336" sldId="2596"/>
            <ac:picMk id="13" creationId="{2D484C05-5B54-FECA-E7B4-29B6B206D413}"/>
          </ac:picMkLst>
        </pc:picChg>
        <pc:picChg chg="mod">
          <ac:chgData name="kadiatou doucoure" userId="7af1bc00a6c4f757" providerId="LiveId" clId="{983C569A-0744-45E9-B513-631D7DC3EE50}" dt="2025-08-05T14:51:05.146" v="792" actId="14100"/>
          <ac:picMkLst>
            <pc:docMk/>
            <pc:sldMk cId="3994070336" sldId="2596"/>
            <ac:picMk id="18" creationId="{BB765649-D1F6-1E98-1B9C-E242517EB92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diagrams/_rels/data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26700D-D506-461C-B7B5-C13C0C6F287B}"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fr-ML"/>
        </a:p>
      </dgm:t>
    </dgm:pt>
    <dgm:pt modelId="{19E8FB2D-FAE5-473A-A67C-1E3ADC4C21F9}">
      <dgm:prSet/>
      <dgm:spPr/>
      <dgm:t>
        <a:bodyPr/>
        <a:lstStyle/>
        <a:p>
          <a:pPr>
            <a:lnSpc>
              <a:spcPct val="100000"/>
            </a:lnSpc>
            <a:defRPr b="1"/>
          </a:pPr>
          <a:r>
            <a:rPr lang="fr-ML"/>
            <a:t>Caractéristiques des billets</a:t>
          </a:r>
        </a:p>
      </dgm:t>
    </dgm:pt>
    <dgm:pt modelId="{49E0F50E-707B-4AA8-AC6C-13088B17DBAF}" type="parTrans" cxnId="{D14C9C11-DC55-4BB9-94B0-7F95262272FC}">
      <dgm:prSet/>
      <dgm:spPr/>
      <dgm:t>
        <a:bodyPr/>
        <a:lstStyle/>
        <a:p>
          <a:endParaRPr lang="fr-ML"/>
        </a:p>
      </dgm:t>
    </dgm:pt>
    <dgm:pt modelId="{FDE9ADC5-BBE2-4BA6-8FD7-CFB5DFA5B72D}" type="sibTrans" cxnId="{D14C9C11-DC55-4BB9-94B0-7F95262272FC}">
      <dgm:prSet/>
      <dgm:spPr/>
      <dgm:t>
        <a:bodyPr/>
        <a:lstStyle/>
        <a:p>
          <a:pPr>
            <a:lnSpc>
              <a:spcPct val="100000"/>
            </a:lnSpc>
            <a:defRPr b="1"/>
          </a:pPr>
          <a:endParaRPr lang="fr-ML"/>
        </a:p>
      </dgm:t>
    </dgm:pt>
    <dgm:pt modelId="{E3EB57AF-7DC6-4523-B20A-3BBC9F270196}">
      <dgm:prSet/>
      <dgm:spPr/>
      <dgm:t>
        <a:bodyPr/>
        <a:lstStyle/>
        <a:p>
          <a:pPr>
            <a:lnSpc>
              <a:spcPct val="100000"/>
            </a:lnSpc>
          </a:pPr>
          <a:r>
            <a:rPr lang="fr-ML" dirty="0">
              <a:latin typeface="Arial" panose="020B0604020202020204" pitchFamily="34" charset="0"/>
              <a:cs typeface="Arial" panose="020B0604020202020204" pitchFamily="34" charset="0"/>
            </a:rPr>
            <a:t>Le jeu de données comprend des caractéristiques sur les dimensions géométriques des billets.</a:t>
          </a:r>
        </a:p>
      </dgm:t>
    </dgm:pt>
    <dgm:pt modelId="{BE8C002C-58EC-47F9-81A7-DDF8033EEB98}" type="parTrans" cxnId="{1A4214D9-D1E2-4EBE-A40B-EEEF844B5FC0}">
      <dgm:prSet/>
      <dgm:spPr/>
      <dgm:t>
        <a:bodyPr/>
        <a:lstStyle/>
        <a:p>
          <a:endParaRPr lang="fr-ML"/>
        </a:p>
      </dgm:t>
    </dgm:pt>
    <dgm:pt modelId="{B7213004-6AE8-49B3-85EA-E917C9B774A3}" type="sibTrans" cxnId="{1A4214D9-D1E2-4EBE-A40B-EEEF844B5FC0}">
      <dgm:prSet/>
      <dgm:spPr/>
      <dgm:t>
        <a:bodyPr/>
        <a:lstStyle/>
        <a:p>
          <a:endParaRPr lang="fr-ML"/>
        </a:p>
      </dgm:t>
    </dgm:pt>
    <dgm:pt modelId="{5BA0092F-49E1-448B-8D8E-012F8E9FE66A}">
      <dgm:prSet/>
      <dgm:spPr/>
      <dgm:t>
        <a:bodyPr/>
        <a:lstStyle/>
        <a:p>
          <a:pPr>
            <a:lnSpc>
              <a:spcPct val="100000"/>
            </a:lnSpc>
            <a:defRPr b="1"/>
          </a:pPr>
          <a:r>
            <a:rPr lang="fr-ML"/>
            <a:t>Taille du jeu de données</a:t>
          </a:r>
        </a:p>
      </dgm:t>
    </dgm:pt>
    <dgm:pt modelId="{EE8A8756-C5A6-4749-923A-97E0A557DDB5}" type="parTrans" cxnId="{190D9166-252B-4204-BEFA-FE6E23C30880}">
      <dgm:prSet/>
      <dgm:spPr/>
      <dgm:t>
        <a:bodyPr/>
        <a:lstStyle/>
        <a:p>
          <a:endParaRPr lang="fr-ML"/>
        </a:p>
      </dgm:t>
    </dgm:pt>
    <dgm:pt modelId="{EACB5803-B229-4A48-ABFC-9F03CCBDDEC2}" type="sibTrans" cxnId="{190D9166-252B-4204-BEFA-FE6E23C30880}">
      <dgm:prSet/>
      <dgm:spPr/>
      <dgm:t>
        <a:bodyPr/>
        <a:lstStyle/>
        <a:p>
          <a:pPr>
            <a:lnSpc>
              <a:spcPct val="100000"/>
            </a:lnSpc>
            <a:defRPr b="1"/>
          </a:pPr>
          <a:endParaRPr lang="fr-ML"/>
        </a:p>
      </dgm:t>
    </dgm:pt>
    <dgm:pt modelId="{C7AE9678-2C20-4B8E-A213-6931A3EB3D83}">
      <dgm:prSet/>
      <dgm:spPr/>
      <dgm:t>
        <a:bodyPr/>
        <a:lstStyle/>
        <a:p>
          <a:pPr>
            <a:lnSpc>
              <a:spcPct val="100000"/>
            </a:lnSpc>
          </a:pPr>
          <a:r>
            <a:rPr lang="fr-ML" dirty="0">
              <a:latin typeface="Arial" panose="020B0604020202020204" pitchFamily="34" charset="0"/>
              <a:cs typeface="Arial" panose="020B0604020202020204" pitchFamily="34" charset="0"/>
            </a:rPr>
            <a:t>La taille du jeu de données est suffisante pour garantir la validité des analyses et des résultats de l’étude présentée.</a:t>
          </a:r>
        </a:p>
      </dgm:t>
    </dgm:pt>
    <dgm:pt modelId="{EFA4F428-CD7E-4CEC-A183-F2D3FFF55B39}" type="parTrans" cxnId="{BFFD834B-BF99-45EA-90F6-9A13E07DF047}">
      <dgm:prSet/>
      <dgm:spPr/>
      <dgm:t>
        <a:bodyPr/>
        <a:lstStyle/>
        <a:p>
          <a:endParaRPr lang="fr-ML"/>
        </a:p>
      </dgm:t>
    </dgm:pt>
    <dgm:pt modelId="{78C2BA56-F09D-4565-B0A1-E1242F422CAF}" type="sibTrans" cxnId="{BFFD834B-BF99-45EA-90F6-9A13E07DF047}">
      <dgm:prSet/>
      <dgm:spPr/>
      <dgm:t>
        <a:bodyPr/>
        <a:lstStyle/>
        <a:p>
          <a:endParaRPr lang="fr-ML"/>
        </a:p>
      </dgm:t>
    </dgm:pt>
    <dgm:pt modelId="{1CC9BAAF-29D6-41DC-8832-7C8E1DD7423F}">
      <dgm:prSet/>
      <dgm:spPr/>
      <dgm:t>
        <a:bodyPr/>
        <a:lstStyle/>
        <a:p>
          <a:pPr>
            <a:lnSpc>
              <a:spcPct val="100000"/>
            </a:lnSpc>
            <a:defRPr b="1"/>
          </a:pPr>
          <a:r>
            <a:rPr lang="fr-ML"/>
            <a:t>Source des données</a:t>
          </a:r>
        </a:p>
      </dgm:t>
    </dgm:pt>
    <dgm:pt modelId="{49E0524A-F954-4D6C-A6DD-8D084E92CB1C}" type="parTrans" cxnId="{5237A9EC-678B-4542-BC4A-E7E7C5FEE9FA}">
      <dgm:prSet/>
      <dgm:spPr/>
      <dgm:t>
        <a:bodyPr/>
        <a:lstStyle/>
        <a:p>
          <a:endParaRPr lang="fr-ML"/>
        </a:p>
      </dgm:t>
    </dgm:pt>
    <dgm:pt modelId="{C4FAB6CC-C110-4689-910D-D01D29D379F1}" type="sibTrans" cxnId="{5237A9EC-678B-4542-BC4A-E7E7C5FEE9FA}">
      <dgm:prSet/>
      <dgm:spPr/>
      <dgm:t>
        <a:bodyPr/>
        <a:lstStyle/>
        <a:p>
          <a:endParaRPr lang="fr-ML"/>
        </a:p>
      </dgm:t>
    </dgm:pt>
    <dgm:pt modelId="{4E73110F-8512-4EE2-A70F-32DF0889B82F}">
      <dgm:prSet/>
      <dgm:spPr/>
      <dgm:t>
        <a:bodyPr/>
        <a:lstStyle/>
        <a:p>
          <a:pPr>
            <a:lnSpc>
              <a:spcPct val="100000"/>
            </a:lnSpc>
          </a:pPr>
          <a:r>
            <a:rPr lang="fr-ML" dirty="0">
              <a:latin typeface="Arial" panose="020B0604020202020204" pitchFamily="34" charset="0"/>
              <a:cs typeface="Arial" panose="020B0604020202020204" pitchFamily="34" charset="0"/>
            </a:rPr>
            <a:t>Les données utilisées proviennent de sources fiables et appropriées, garantissant la qualité et la pertinence de l’étude.</a:t>
          </a:r>
        </a:p>
      </dgm:t>
    </dgm:pt>
    <dgm:pt modelId="{60C8A754-4D5B-4E6C-8FC5-AACDE1F89ACA}" type="parTrans" cxnId="{86515E04-9BF1-4748-B371-40AC1E08BBA4}">
      <dgm:prSet/>
      <dgm:spPr/>
      <dgm:t>
        <a:bodyPr/>
        <a:lstStyle/>
        <a:p>
          <a:endParaRPr lang="fr-ML"/>
        </a:p>
      </dgm:t>
    </dgm:pt>
    <dgm:pt modelId="{4580623C-AF7F-446F-9FF1-217E5D9BBE14}" type="sibTrans" cxnId="{86515E04-9BF1-4748-B371-40AC1E08BBA4}">
      <dgm:prSet/>
      <dgm:spPr/>
      <dgm:t>
        <a:bodyPr/>
        <a:lstStyle/>
        <a:p>
          <a:endParaRPr lang="fr-ML"/>
        </a:p>
      </dgm:t>
    </dgm:pt>
    <dgm:pt modelId="{73C00389-2A37-4DB1-A80A-8C37BD58718A}" type="pres">
      <dgm:prSet presAssocID="{F926700D-D506-461C-B7B5-C13C0C6F287B}" presName="Root" presStyleCnt="0">
        <dgm:presLayoutVars>
          <dgm:dir/>
          <dgm:resizeHandles val="exact"/>
        </dgm:presLayoutVars>
      </dgm:prSet>
      <dgm:spPr/>
    </dgm:pt>
    <dgm:pt modelId="{74766502-4C14-4EDC-86C0-51C90CBD4F6A}" type="pres">
      <dgm:prSet presAssocID="{19E8FB2D-FAE5-473A-A67C-1E3ADC4C21F9}" presName="Composite" presStyleCnt="0"/>
      <dgm:spPr/>
    </dgm:pt>
    <dgm:pt modelId="{1D77423D-8EF4-46DB-9451-2F2D2E4C840D}" type="pres">
      <dgm:prSet presAssocID="{19E8FB2D-FAE5-473A-A67C-1E3ADC4C21F9}"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224" r="15778" b="3"/>
          <a:stretch/>
        </a:blipFill>
      </dgm:spPr>
      <dgm:extLst>
        <a:ext uri="{E40237B7-FDA0-4F09-8148-C483321AD2D9}">
          <dgm14:cNvPr xmlns:dgm14="http://schemas.microsoft.com/office/drawing/2010/diagram" id="0" name="" descr="Concept numérique de qualité"/>
        </a:ext>
      </dgm:extLst>
    </dgm:pt>
    <dgm:pt modelId="{BFBB1277-4210-4148-BD2B-9EC6D1322DE2}" type="pres">
      <dgm:prSet presAssocID="{19E8FB2D-FAE5-473A-A67C-1E3ADC4C21F9}" presName="Subtitle" presStyleLbl="revTx" presStyleIdx="0" presStyleCnt="6">
        <dgm:presLayoutVars>
          <dgm:chMax val="0"/>
          <dgm:bulletEnabled/>
        </dgm:presLayoutVars>
      </dgm:prSet>
      <dgm:spPr/>
    </dgm:pt>
    <dgm:pt modelId="{657A6354-F112-417B-9343-14BE323123B1}" type="pres">
      <dgm:prSet presAssocID="{19E8FB2D-FAE5-473A-A67C-1E3ADC4C21F9}" presName="Description" presStyleLbl="revTx" presStyleIdx="1" presStyleCnt="6">
        <dgm:presLayoutVars>
          <dgm:bulletEnabled/>
        </dgm:presLayoutVars>
      </dgm:prSet>
      <dgm:spPr/>
    </dgm:pt>
    <dgm:pt modelId="{9B2E68D6-2CDB-492D-BB89-C211447FACC3}" type="pres">
      <dgm:prSet presAssocID="{FDE9ADC5-BBE2-4BA6-8FD7-CFB5DFA5B72D}" presName="sibTrans" presStyleLbl="sibTrans2D1" presStyleIdx="0" presStyleCnt="0"/>
      <dgm:spPr/>
    </dgm:pt>
    <dgm:pt modelId="{222040CF-D278-46F4-A7FF-DCF511582FCE}" type="pres">
      <dgm:prSet presAssocID="{5BA0092F-49E1-448B-8D8E-012F8E9FE66A}" presName="Composite" presStyleCnt="0"/>
      <dgm:spPr/>
    </dgm:pt>
    <dgm:pt modelId="{7E7AB210-62F3-4DD6-852E-EDBE3C8477AE}" type="pres">
      <dgm:prSet presAssocID="{5BA0092F-49E1-448B-8D8E-012F8E9FE66A}"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1151" r="25100" b="2"/>
          <a:stretch/>
        </a:blipFill>
      </dgm:spPr>
      <dgm:extLst>
        <a:ext uri="{E40237B7-FDA0-4F09-8148-C483321AD2D9}">
          <dgm14:cNvPr xmlns:dgm14="http://schemas.microsoft.com/office/drawing/2010/diagram" id="0" name="" descr="Science des données, analyse de données, modernisation, technologie, science, mécanique quantique"/>
        </a:ext>
      </dgm:extLst>
    </dgm:pt>
    <dgm:pt modelId="{F25CDB3C-6822-474C-AF3D-D7594DA3A145}" type="pres">
      <dgm:prSet presAssocID="{5BA0092F-49E1-448B-8D8E-012F8E9FE66A}" presName="Subtitle" presStyleLbl="revTx" presStyleIdx="2" presStyleCnt="6">
        <dgm:presLayoutVars>
          <dgm:chMax val="0"/>
          <dgm:bulletEnabled/>
        </dgm:presLayoutVars>
      </dgm:prSet>
      <dgm:spPr/>
    </dgm:pt>
    <dgm:pt modelId="{CBFA4FCA-C0A7-4C1A-B4DF-8F63EECB2638}" type="pres">
      <dgm:prSet presAssocID="{5BA0092F-49E1-448B-8D8E-012F8E9FE66A}" presName="Description" presStyleLbl="revTx" presStyleIdx="3" presStyleCnt="6">
        <dgm:presLayoutVars>
          <dgm:bulletEnabled/>
        </dgm:presLayoutVars>
      </dgm:prSet>
      <dgm:spPr/>
    </dgm:pt>
    <dgm:pt modelId="{0E26E4C6-FD02-4DAA-A2B3-D42522AE0C82}" type="pres">
      <dgm:prSet presAssocID="{EACB5803-B229-4A48-ABFC-9F03CCBDDEC2}" presName="sibTrans" presStyleLbl="sibTrans2D1" presStyleIdx="0" presStyleCnt="0"/>
      <dgm:spPr/>
    </dgm:pt>
    <dgm:pt modelId="{13947414-52FA-4E73-9221-75E0DE8924C5}" type="pres">
      <dgm:prSet presAssocID="{1CC9BAAF-29D6-41DC-8832-7C8E1DD7423F}" presName="Composite" presStyleCnt="0"/>
      <dgm:spPr/>
    </dgm:pt>
    <dgm:pt modelId="{CF0756EF-EE3F-4EED-8DFC-FE3CEB771C13}" type="pres">
      <dgm:prSet presAssocID="{1CC9BAAF-29D6-41DC-8832-7C8E1DD7423F}"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1337" r="7664" b="1"/>
          <a:stretch/>
        </a:blipFill>
      </dgm:spPr>
      <dgm:extLst>
        <a:ext uri="{E40237B7-FDA0-4F09-8148-C483321AD2D9}">
          <dgm14:cNvPr xmlns:dgm14="http://schemas.microsoft.com/office/drawing/2010/diagram" id="0" name="" descr="Copie"/>
        </a:ext>
      </dgm:extLst>
    </dgm:pt>
    <dgm:pt modelId="{760A813F-14B7-4E96-9689-779EC913D0A7}" type="pres">
      <dgm:prSet presAssocID="{1CC9BAAF-29D6-41DC-8832-7C8E1DD7423F}" presName="Subtitle" presStyleLbl="revTx" presStyleIdx="4" presStyleCnt="6">
        <dgm:presLayoutVars>
          <dgm:chMax val="0"/>
          <dgm:bulletEnabled/>
        </dgm:presLayoutVars>
      </dgm:prSet>
      <dgm:spPr/>
    </dgm:pt>
    <dgm:pt modelId="{A78CED12-5DDF-4ADA-A0CF-A8198FC04221}" type="pres">
      <dgm:prSet presAssocID="{1CC9BAAF-29D6-41DC-8832-7C8E1DD7423F}" presName="Description" presStyleLbl="revTx" presStyleIdx="5" presStyleCnt="6">
        <dgm:presLayoutVars>
          <dgm:bulletEnabled/>
        </dgm:presLayoutVars>
      </dgm:prSet>
      <dgm:spPr/>
    </dgm:pt>
  </dgm:ptLst>
  <dgm:cxnLst>
    <dgm:cxn modelId="{8F250201-CBAB-4CFD-930E-C0A2BFD17CA5}" type="presOf" srcId="{EACB5803-B229-4A48-ABFC-9F03CCBDDEC2}" destId="{0E26E4C6-FD02-4DAA-A2B3-D42522AE0C82}" srcOrd="0" destOrd="0" presId="urn:microsoft.com/office/officeart/2024/3/layout/verticalVisualTextBlock1"/>
    <dgm:cxn modelId="{86515E04-9BF1-4748-B371-40AC1E08BBA4}" srcId="{1CC9BAAF-29D6-41DC-8832-7C8E1DD7423F}" destId="{4E73110F-8512-4EE2-A70F-32DF0889B82F}" srcOrd="0" destOrd="0" parTransId="{60C8A754-4D5B-4E6C-8FC5-AACDE1F89ACA}" sibTransId="{4580623C-AF7F-446F-9FF1-217E5D9BBE14}"/>
    <dgm:cxn modelId="{D14C9C11-DC55-4BB9-94B0-7F95262272FC}" srcId="{F926700D-D506-461C-B7B5-C13C0C6F287B}" destId="{19E8FB2D-FAE5-473A-A67C-1E3ADC4C21F9}" srcOrd="0" destOrd="0" parTransId="{49E0F50E-707B-4AA8-AC6C-13088B17DBAF}" sibTransId="{FDE9ADC5-BBE2-4BA6-8FD7-CFB5DFA5B72D}"/>
    <dgm:cxn modelId="{72967A13-0EB5-4D7F-92CA-2FF3A664DD22}" type="presOf" srcId="{5BA0092F-49E1-448B-8D8E-012F8E9FE66A}" destId="{F25CDB3C-6822-474C-AF3D-D7594DA3A145}" srcOrd="0" destOrd="0" presId="urn:microsoft.com/office/officeart/2024/3/layout/verticalVisualTextBlock1"/>
    <dgm:cxn modelId="{14F17522-33E0-4BDB-821A-FBCE86B68842}" type="presOf" srcId="{4E73110F-8512-4EE2-A70F-32DF0889B82F}" destId="{A78CED12-5DDF-4ADA-A0CF-A8198FC04221}" srcOrd="0" destOrd="0" presId="urn:microsoft.com/office/officeart/2024/3/layout/verticalVisualTextBlock1"/>
    <dgm:cxn modelId="{190D9166-252B-4204-BEFA-FE6E23C30880}" srcId="{F926700D-D506-461C-B7B5-C13C0C6F287B}" destId="{5BA0092F-49E1-448B-8D8E-012F8E9FE66A}" srcOrd="1" destOrd="0" parTransId="{EE8A8756-C5A6-4749-923A-97E0A557DDB5}" sibTransId="{EACB5803-B229-4A48-ABFC-9F03CCBDDEC2}"/>
    <dgm:cxn modelId="{A5AB8248-F09F-4B46-AC8A-F9758A73BF7F}" type="presOf" srcId="{C7AE9678-2C20-4B8E-A213-6931A3EB3D83}" destId="{CBFA4FCA-C0A7-4C1A-B4DF-8F63EECB2638}" srcOrd="0" destOrd="0" presId="urn:microsoft.com/office/officeart/2024/3/layout/verticalVisualTextBlock1"/>
    <dgm:cxn modelId="{BFFD834B-BF99-45EA-90F6-9A13E07DF047}" srcId="{5BA0092F-49E1-448B-8D8E-012F8E9FE66A}" destId="{C7AE9678-2C20-4B8E-A213-6931A3EB3D83}" srcOrd="0" destOrd="0" parTransId="{EFA4F428-CD7E-4CEC-A183-F2D3FFF55B39}" sibTransId="{78C2BA56-F09D-4565-B0A1-E1242F422CAF}"/>
    <dgm:cxn modelId="{8B9B9477-AE95-416B-A6B7-40746308A6C3}" type="presOf" srcId="{E3EB57AF-7DC6-4523-B20A-3BBC9F270196}" destId="{657A6354-F112-417B-9343-14BE323123B1}" srcOrd="0" destOrd="0" presId="urn:microsoft.com/office/officeart/2024/3/layout/verticalVisualTextBlock1"/>
    <dgm:cxn modelId="{00300E96-9CF1-4390-AE91-D8583B6C8626}" type="presOf" srcId="{FDE9ADC5-BBE2-4BA6-8FD7-CFB5DFA5B72D}" destId="{9B2E68D6-2CDB-492D-BB89-C211447FACC3}" srcOrd="0" destOrd="0" presId="urn:microsoft.com/office/officeart/2024/3/layout/verticalVisualTextBlock1"/>
    <dgm:cxn modelId="{EC8D26B0-78EB-447E-A5FE-6563620BE7A9}" type="presOf" srcId="{F926700D-D506-461C-B7B5-C13C0C6F287B}" destId="{73C00389-2A37-4DB1-A80A-8C37BD58718A}" srcOrd="0" destOrd="0" presId="urn:microsoft.com/office/officeart/2024/3/layout/verticalVisualTextBlock1"/>
    <dgm:cxn modelId="{05EA50D2-1E6B-4DAA-BAE5-D15ED542ECEA}" type="presOf" srcId="{19E8FB2D-FAE5-473A-A67C-1E3ADC4C21F9}" destId="{BFBB1277-4210-4148-BD2B-9EC6D1322DE2}" srcOrd="0" destOrd="0" presId="urn:microsoft.com/office/officeart/2024/3/layout/verticalVisualTextBlock1"/>
    <dgm:cxn modelId="{1A4214D9-D1E2-4EBE-A40B-EEEF844B5FC0}" srcId="{19E8FB2D-FAE5-473A-A67C-1E3ADC4C21F9}" destId="{E3EB57AF-7DC6-4523-B20A-3BBC9F270196}" srcOrd="0" destOrd="0" parTransId="{BE8C002C-58EC-47F9-81A7-DDF8033EEB98}" sibTransId="{B7213004-6AE8-49B3-85EA-E917C9B774A3}"/>
    <dgm:cxn modelId="{5237A9EC-678B-4542-BC4A-E7E7C5FEE9FA}" srcId="{F926700D-D506-461C-B7B5-C13C0C6F287B}" destId="{1CC9BAAF-29D6-41DC-8832-7C8E1DD7423F}" srcOrd="2" destOrd="0" parTransId="{49E0524A-F954-4D6C-A6DD-8D084E92CB1C}" sibTransId="{C4FAB6CC-C110-4689-910D-D01D29D379F1}"/>
    <dgm:cxn modelId="{2F8EACEE-B09D-4F0A-8C5C-6A44759FCD5D}" type="presOf" srcId="{1CC9BAAF-29D6-41DC-8832-7C8E1DD7423F}" destId="{760A813F-14B7-4E96-9689-779EC913D0A7}" srcOrd="0" destOrd="0" presId="urn:microsoft.com/office/officeart/2024/3/layout/verticalVisualTextBlock1"/>
    <dgm:cxn modelId="{37BA2758-2980-4055-9C04-6A3A765ACC02}" type="presParOf" srcId="{73C00389-2A37-4DB1-A80A-8C37BD58718A}" destId="{74766502-4C14-4EDC-86C0-51C90CBD4F6A}" srcOrd="0" destOrd="0" presId="urn:microsoft.com/office/officeart/2024/3/layout/verticalVisualTextBlock1"/>
    <dgm:cxn modelId="{54909FAB-617D-4AF2-9AA3-D9EAD5E21A75}" type="presParOf" srcId="{74766502-4C14-4EDC-86C0-51C90CBD4F6A}" destId="{1D77423D-8EF4-46DB-9451-2F2D2E4C840D}" srcOrd="0" destOrd="0" presId="urn:microsoft.com/office/officeart/2024/3/layout/verticalVisualTextBlock1"/>
    <dgm:cxn modelId="{BAD11D65-8D54-4E71-882C-00AAA6AB1752}" type="presParOf" srcId="{74766502-4C14-4EDC-86C0-51C90CBD4F6A}" destId="{BFBB1277-4210-4148-BD2B-9EC6D1322DE2}" srcOrd="1" destOrd="0" presId="urn:microsoft.com/office/officeart/2024/3/layout/verticalVisualTextBlock1"/>
    <dgm:cxn modelId="{F4A80A49-AA78-4B6D-84B4-B4AD5B510CDD}" type="presParOf" srcId="{74766502-4C14-4EDC-86C0-51C90CBD4F6A}" destId="{657A6354-F112-417B-9343-14BE323123B1}" srcOrd="2" destOrd="0" presId="urn:microsoft.com/office/officeart/2024/3/layout/verticalVisualTextBlock1"/>
    <dgm:cxn modelId="{2E080FF3-1B86-4C95-BCC5-448BB40A07DF}" type="presParOf" srcId="{73C00389-2A37-4DB1-A80A-8C37BD58718A}" destId="{9B2E68D6-2CDB-492D-BB89-C211447FACC3}" srcOrd="1" destOrd="0" presId="urn:microsoft.com/office/officeart/2024/3/layout/verticalVisualTextBlock1"/>
    <dgm:cxn modelId="{6DE86A21-5235-43A0-84ED-3019EF3F7DFF}" type="presParOf" srcId="{73C00389-2A37-4DB1-A80A-8C37BD58718A}" destId="{222040CF-D278-46F4-A7FF-DCF511582FCE}" srcOrd="2" destOrd="0" presId="urn:microsoft.com/office/officeart/2024/3/layout/verticalVisualTextBlock1"/>
    <dgm:cxn modelId="{FEB69FC1-7F5E-4737-AADE-B5516877C869}" type="presParOf" srcId="{222040CF-D278-46F4-A7FF-DCF511582FCE}" destId="{7E7AB210-62F3-4DD6-852E-EDBE3C8477AE}" srcOrd="0" destOrd="0" presId="urn:microsoft.com/office/officeart/2024/3/layout/verticalVisualTextBlock1"/>
    <dgm:cxn modelId="{0A08DD5B-E4D3-4C28-B3FC-5D877861A952}" type="presParOf" srcId="{222040CF-D278-46F4-A7FF-DCF511582FCE}" destId="{F25CDB3C-6822-474C-AF3D-D7594DA3A145}" srcOrd="1" destOrd="0" presId="urn:microsoft.com/office/officeart/2024/3/layout/verticalVisualTextBlock1"/>
    <dgm:cxn modelId="{E409CF51-2BED-4430-845C-2F3DC9B6B54E}" type="presParOf" srcId="{222040CF-D278-46F4-A7FF-DCF511582FCE}" destId="{CBFA4FCA-C0A7-4C1A-B4DF-8F63EECB2638}" srcOrd="2" destOrd="0" presId="urn:microsoft.com/office/officeart/2024/3/layout/verticalVisualTextBlock1"/>
    <dgm:cxn modelId="{5B8D0FC9-EA4B-4F1C-AA2C-27A6CDBDAB87}" type="presParOf" srcId="{73C00389-2A37-4DB1-A80A-8C37BD58718A}" destId="{0E26E4C6-FD02-4DAA-A2B3-D42522AE0C82}" srcOrd="3" destOrd="0" presId="urn:microsoft.com/office/officeart/2024/3/layout/verticalVisualTextBlock1"/>
    <dgm:cxn modelId="{58C90E2D-346E-4A46-84AE-EF775DB1908B}" type="presParOf" srcId="{73C00389-2A37-4DB1-A80A-8C37BD58718A}" destId="{13947414-52FA-4E73-9221-75E0DE8924C5}" srcOrd="4" destOrd="0" presId="urn:microsoft.com/office/officeart/2024/3/layout/verticalVisualTextBlock1"/>
    <dgm:cxn modelId="{739E41A5-DD3F-47B2-B2DC-4CEC7C8C4EE7}" type="presParOf" srcId="{13947414-52FA-4E73-9221-75E0DE8924C5}" destId="{CF0756EF-EE3F-4EED-8DFC-FE3CEB771C13}" srcOrd="0" destOrd="0" presId="urn:microsoft.com/office/officeart/2024/3/layout/verticalVisualTextBlock1"/>
    <dgm:cxn modelId="{949EB4E3-476B-42DA-BE72-986A737F8365}" type="presParOf" srcId="{13947414-52FA-4E73-9221-75E0DE8924C5}" destId="{760A813F-14B7-4E96-9689-779EC913D0A7}" srcOrd="1" destOrd="0" presId="urn:microsoft.com/office/officeart/2024/3/layout/verticalVisualTextBlock1"/>
    <dgm:cxn modelId="{CAF331B7-B71F-433F-868F-BFBAD5193674}" type="presParOf" srcId="{13947414-52FA-4E73-9221-75E0DE8924C5}" destId="{A78CED12-5DDF-4ADA-A0CF-A8198FC0422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5FA1FB-A2B3-4CFD-843E-DDBD546FADF7}"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fr-ML"/>
        </a:p>
      </dgm:t>
    </dgm:pt>
    <dgm:pt modelId="{B8FFC379-33DF-4D3B-99B1-57D02F2AEFCB}">
      <dgm:prSet/>
      <dgm:spPr/>
      <dgm:t>
        <a:bodyPr/>
        <a:lstStyle/>
        <a:p>
          <a:pPr>
            <a:lnSpc>
              <a:spcPct val="100000"/>
            </a:lnSpc>
            <a:defRPr b="1"/>
          </a:pPr>
          <a:r>
            <a:rPr lang="fr-ML"/>
            <a:t>Calcul de probabilité binaire</a:t>
          </a:r>
        </a:p>
      </dgm:t>
    </dgm:pt>
    <dgm:pt modelId="{380938CC-5B90-4F85-BBF6-F01FE11005ED}" type="parTrans" cxnId="{024BDEAA-0F26-4A96-98F5-24BEA8955008}">
      <dgm:prSet/>
      <dgm:spPr/>
      <dgm:t>
        <a:bodyPr/>
        <a:lstStyle/>
        <a:p>
          <a:endParaRPr lang="fr-ML"/>
        </a:p>
      </dgm:t>
    </dgm:pt>
    <dgm:pt modelId="{2F5A1EFA-88C7-402B-95C8-084BCE53695B}" type="sibTrans" cxnId="{024BDEAA-0F26-4A96-98F5-24BEA8955008}">
      <dgm:prSet/>
      <dgm:spPr/>
      <dgm:t>
        <a:bodyPr/>
        <a:lstStyle/>
        <a:p>
          <a:pPr>
            <a:lnSpc>
              <a:spcPct val="100000"/>
            </a:lnSpc>
            <a:defRPr b="1"/>
          </a:pPr>
          <a:endParaRPr lang="fr-ML"/>
        </a:p>
      </dgm:t>
    </dgm:pt>
    <dgm:pt modelId="{77782C49-4EA5-4046-B9D7-862E5068F219}">
      <dgm:prSet/>
      <dgm:spPr/>
      <dgm:t>
        <a:bodyPr/>
        <a:lstStyle/>
        <a:p>
          <a:pPr>
            <a:lnSpc>
              <a:spcPct val="100000"/>
            </a:lnSpc>
          </a:pPr>
          <a:r>
            <a:rPr lang="fr-ML"/>
            <a:t>La régression logistique estime la probabilité qu’un événement appartienne à une des deux classes possibles.</a:t>
          </a:r>
        </a:p>
      </dgm:t>
    </dgm:pt>
    <dgm:pt modelId="{4FDDA501-FDB1-4DBD-8BB3-633FE6298C20}" type="parTrans" cxnId="{3C4E61AB-E789-42CE-96A1-57E086D41E55}">
      <dgm:prSet/>
      <dgm:spPr/>
      <dgm:t>
        <a:bodyPr/>
        <a:lstStyle/>
        <a:p>
          <a:endParaRPr lang="fr-ML"/>
        </a:p>
      </dgm:t>
    </dgm:pt>
    <dgm:pt modelId="{2C8DE9FE-2CB7-481D-AB32-4105B4D7FF03}" type="sibTrans" cxnId="{3C4E61AB-E789-42CE-96A1-57E086D41E55}">
      <dgm:prSet/>
      <dgm:spPr/>
      <dgm:t>
        <a:bodyPr/>
        <a:lstStyle/>
        <a:p>
          <a:endParaRPr lang="fr-ML"/>
        </a:p>
      </dgm:t>
    </dgm:pt>
    <dgm:pt modelId="{197DAFE6-F3D4-4050-A3AD-1C8B3C10E93F}">
      <dgm:prSet/>
      <dgm:spPr/>
      <dgm:t>
        <a:bodyPr/>
        <a:lstStyle/>
        <a:p>
          <a:pPr>
            <a:lnSpc>
              <a:spcPct val="100000"/>
            </a:lnSpc>
            <a:defRPr b="1"/>
          </a:pPr>
          <a:r>
            <a:rPr lang="fr-ML"/>
            <a:t>Simplicité d’interprétation</a:t>
          </a:r>
        </a:p>
      </dgm:t>
    </dgm:pt>
    <dgm:pt modelId="{EDD2DAFB-FFF7-4D78-BDED-3C81C737DEBF}" type="parTrans" cxnId="{94F23CE7-2B9D-427C-A8AC-1FA86F3FB54A}">
      <dgm:prSet/>
      <dgm:spPr/>
      <dgm:t>
        <a:bodyPr/>
        <a:lstStyle/>
        <a:p>
          <a:endParaRPr lang="fr-ML"/>
        </a:p>
      </dgm:t>
    </dgm:pt>
    <dgm:pt modelId="{985BCC82-04FE-4017-AAED-76EC1417C59C}" type="sibTrans" cxnId="{94F23CE7-2B9D-427C-A8AC-1FA86F3FB54A}">
      <dgm:prSet/>
      <dgm:spPr/>
      <dgm:t>
        <a:bodyPr/>
        <a:lstStyle/>
        <a:p>
          <a:pPr>
            <a:lnSpc>
              <a:spcPct val="100000"/>
            </a:lnSpc>
            <a:defRPr b="1"/>
          </a:pPr>
          <a:endParaRPr lang="fr-ML"/>
        </a:p>
      </dgm:t>
    </dgm:pt>
    <dgm:pt modelId="{D55A0750-07EC-44D1-8460-3A58704DBB66}">
      <dgm:prSet/>
      <dgm:spPr/>
      <dgm:t>
        <a:bodyPr/>
        <a:lstStyle/>
        <a:p>
          <a:pPr>
            <a:lnSpc>
              <a:spcPct val="100000"/>
            </a:lnSpc>
          </a:pPr>
          <a:r>
            <a:rPr lang="fr-ML"/>
            <a:t>Ce modèle est facile à comprendre, ce qui facilite l’analyse des résultats et la prise de décision.</a:t>
          </a:r>
        </a:p>
      </dgm:t>
    </dgm:pt>
    <dgm:pt modelId="{D2406AF9-9AA0-4489-A4AF-4D346870FAE9}" type="parTrans" cxnId="{C4389195-BFC0-4F3A-8314-46AA7C6D53FE}">
      <dgm:prSet/>
      <dgm:spPr/>
      <dgm:t>
        <a:bodyPr/>
        <a:lstStyle/>
        <a:p>
          <a:endParaRPr lang="fr-ML"/>
        </a:p>
      </dgm:t>
    </dgm:pt>
    <dgm:pt modelId="{8AC97851-46E7-4378-A53C-61BD2CD3AA87}" type="sibTrans" cxnId="{C4389195-BFC0-4F3A-8314-46AA7C6D53FE}">
      <dgm:prSet/>
      <dgm:spPr/>
      <dgm:t>
        <a:bodyPr/>
        <a:lstStyle/>
        <a:p>
          <a:endParaRPr lang="fr-ML"/>
        </a:p>
      </dgm:t>
    </dgm:pt>
    <dgm:pt modelId="{F8C47B5E-28C5-4D3D-954B-5C9E8E3D3477}">
      <dgm:prSet/>
      <dgm:spPr/>
      <dgm:t>
        <a:bodyPr/>
        <a:lstStyle/>
        <a:p>
          <a:pPr>
            <a:lnSpc>
              <a:spcPct val="100000"/>
            </a:lnSpc>
            <a:defRPr b="1"/>
          </a:pPr>
          <a:r>
            <a:rPr lang="fr-ML"/>
            <a:t>Utilisation efficace</a:t>
          </a:r>
        </a:p>
      </dgm:t>
    </dgm:pt>
    <dgm:pt modelId="{0614A92E-3D31-41AB-B9FE-4783810040B5}" type="parTrans" cxnId="{B4F84E80-8F20-4DC5-94D9-78315EE58C62}">
      <dgm:prSet/>
      <dgm:spPr/>
      <dgm:t>
        <a:bodyPr/>
        <a:lstStyle/>
        <a:p>
          <a:endParaRPr lang="fr-ML"/>
        </a:p>
      </dgm:t>
    </dgm:pt>
    <dgm:pt modelId="{0189C7A2-7504-4FFF-8520-6A3E495695CF}" type="sibTrans" cxnId="{B4F84E80-8F20-4DC5-94D9-78315EE58C62}">
      <dgm:prSet/>
      <dgm:spPr/>
      <dgm:t>
        <a:bodyPr/>
        <a:lstStyle/>
        <a:p>
          <a:endParaRPr lang="fr-ML"/>
        </a:p>
      </dgm:t>
    </dgm:pt>
    <dgm:pt modelId="{0F22C53A-7ADE-4BEE-9DA7-6CD6EF996067}">
      <dgm:prSet/>
      <dgm:spPr/>
      <dgm:t>
        <a:bodyPr/>
        <a:lstStyle/>
        <a:p>
          <a:pPr>
            <a:lnSpc>
              <a:spcPct val="100000"/>
            </a:lnSpc>
          </a:pPr>
          <a:r>
            <a:rPr lang="fr-ML"/>
            <a:t>La régression logistique est efficace pour résoudre les problèmes de classification binaire dans divers domaines.</a:t>
          </a:r>
        </a:p>
      </dgm:t>
    </dgm:pt>
    <dgm:pt modelId="{B437F675-8D2B-4ABF-A93B-C27E2B2E6D8B}" type="parTrans" cxnId="{1F2FF42D-23DF-415D-AF9A-8191BB80A641}">
      <dgm:prSet/>
      <dgm:spPr/>
      <dgm:t>
        <a:bodyPr/>
        <a:lstStyle/>
        <a:p>
          <a:endParaRPr lang="fr-ML"/>
        </a:p>
      </dgm:t>
    </dgm:pt>
    <dgm:pt modelId="{ABE62199-971B-4517-8CE3-403CC228A3CD}" type="sibTrans" cxnId="{1F2FF42D-23DF-415D-AF9A-8191BB80A641}">
      <dgm:prSet/>
      <dgm:spPr/>
      <dgm:t>
        <a:bodyPr/>
        <a:lstStyle/>
        <a:p>
          <a:endParaRPr lang="fr-ML"/>
        </a:p>
      </dgm:t>
    </dgm:pt>
    <dgm:pt modelId="{3B772A59-4FBC-471B-B39E-7B21A866A7E9}" type="pres">
      <dgm:prSet presAssocID="{125FA1FB-A2B3-4CFD-843E-DDBD546FADF7}" presName="Root" presStyleCnt="0">
        <dgm:presLayoutVars>
          <dgm:dir/>
          <dgm:resizeHandles val="exact"/>
        </dgm:presLayoutVars>
      </dgm:prSet>
      <dgm:spPr/>
    </dgm:pt>
    <dgm:pt modelId="{4C538A5C-A019-441D-9958-1C24EBADC2FB}" type="pres">
      <dgm:prSet presAssocID="{B8FFC379-33DF-4D3B-99B1-57D02F2AEFCB}" presName="Composite" presStyleCnt="0"/>
      <dgm:spPr/>
    </dgm:pt>
    <dgm:pt modelId="{6B6480DB-5CE1-483C-803D-F6570590F32B}" type="pres">
      <dgm:prSet presAssocID="{B8FFC379-33DF-4D3B-99B1-57D02F2AEFCB}"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3447" r="9804" b="2"/>
          <a:stretch/>
        </a:blipFill>
      </dgm:spPr>
      <dgm:extLst>
        <a:ext uri="{E40237B7-FDA0-4F09-8148-C483321AD2D9}">
          <dgm14:cNvPr xmlns:dgm14="http://schemas.microsoft.com/office/drawing/2010/diagram" id="0" name="" descr="Plan d’un homme d’affaires regardant un graphique financier fluctuant sur fond blanc"/>
        </a:ext>
      </dgm:extLst>
    </dgm:pt>
    <dgm:pt modelId="{4AE56879-4034-4699-AB8C-5BFA988C0970}" type="pres">
      <dgm:prSet presAssocID="{B8FFC379-33DF-4D3B-99B1-57D02F2AEFCB}" presName="Subtitle" presStyleLbl="revTx" presStyleIdx="0" presStyleCnt="6">
        <dgm:presLayoutVars>
          <dgm:chMax val="0"/>
          <dgm:bulletEnabled/>
        </dgm:presLayoutVars>
      </dgm:prSet>
      <dgm:spPr/>
    </dgm:pt>
    <dgm:pt modelId="{E089335A-D4CF-494F-84E8-D2B4746E3319}" type="pres">
      <dgm:prSet presAssocID="{B8FFC379-33DF-4D3B-99B1-57D02F2AEFCB}" presName="Description" presStyleLbl="revTx" presStyleIdx="1" presStyleCnt="6">
        <dgm:presLayoutVars>
          <dgm:bulletEnabled/>
        </dgm:presLayoutVars>
      </dgm:prSet>
      <dgm:spPr/>
    </dgm:pt>
    <dgm:pt modelId="{58E6F686-909D-4D7A-B591-B978D72A70CD}" type="pres">
      <dgm:prSet presAssocID="{2F5A1EFA-88C7-402B-95C8-084BCE53695B}" presName="sibTrans" presStyleLbl="sibTrans2D1" presStyleIdx="0" presStyleCnt="0"/>
      <dgm:spPr/>
    </dgm:pt>
    <dgm:pt modelId="{2E598049-A593-42F0-AD89-C963FD7189C6}" type="pres">
      <dgm:prSet presAssocID="{197DAFE6-F3D4-4050-A3AD-1C8B3C10E93F}" presName="Composite" presStyleCnt="0"/>
      <dgm:spPr/>
    </dgm:pt>
    <dgm:pt modelId="{E61FED86-5D02-421A-8594-80477FEA23C8}" type="pres">
      <dgm:prSet presAssocID="{197DAFE6-F3D4-4050-A3AD-1C8B3C10E93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663" r="29589" b="2"/>
          <a:stretch/>
        </a:blipFill>
      </dgm:spPr>
      <dgm:extLst>
        <a:ext uri="{E40237B7-FDA0-4F09-8148-C483321AD2D9}">
          <dgm14:cNvPr xmlns:dgm14="http://schemas.microsoft.com/office/drawing/2010/diagram" id="0" name="" descr="Gros plan d’une analyste méconnaissable apprenant des informations sur les ventes mondiales tout en analysant le rapport au bureau"/>
        </a:ext>
      </dgm:extLst>
    </dgm:pt>
    <dgm:pt modelId="{F06FB83C-7261-471D-8A71-DDDCB7640F18}" type="pres">
      <dgm:prSet presAssocID="{197DAFE6-F3D4-4050-A3AD-1C8B3C10E93F}" presName="Subtitle" presStyleLbl="revTx" presStyleIdx="2" presStyleCnt="6">
        <dgm:presLayoutVars>
          <dgm:chMax val="0"/>
          <dgm:bulletEnabled/>
        </dgm:presLayoutVars>
      </dgm:prSet>
      <dgm:spPr/>
    </dgm:pt>
    <dgm:pt modelId="{594505BD-AAB0-43D5-BF40-C67683A03E4D}" type="pres">
      <dgm:prSet presAssocID="{197DAFE6-F3D4-4050-A3AD-1C8B3C10E93F}" presName="Description" presStyleLbl="revTx" presStyleIdx="3" presStyleCnt="6">
        <dgm:presLayoutVars>
          <dgm:bulletEnabled/>
        </dgm:presLayoutVars>
      </dgm:prSet>
      <dgm:spPr/>
    </dgm:pt>
    <dgm:pt modelId="{B606181C-7408-4F78-AC43-D6473B52AF2B}" type="pres">
      <dgm:prSet presAssocID="{985BCC82-04FE-4017-AAED-76EC1417C59C}" presName="sibTrans" presStyleLbl="sibTrans2D1" presStyleIdx="0" presStyleCnt="0"/>
      <dgm:spPr/>
    </dgm:pt>
    <dgm:pt modelId="{977B0C75-B4EF-4DAD-90F9-1DAE2A7DF46B}" type="pres">
      <dgm:prSet presAssocID="{F8C47B5E-28C5-4D3D-954B-5C9E8E3D3477}" presName="Composite" presStyleCnt="0"/>
      <dgm:spPr/>
    </dgm:pt>
    <dgm:pt modelId="{2A8B56F7-62AA-4DC7-866B-81D7A714D8A7}" type="pres">
      <dgm:prSet presAssocID="{F8C47B5E-28C5-4D3D-954B-5C9E8E3D347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1079" r="12172" b="2"/>
          <a:stretch/>
        </a:blipFill>
      </dgm:spPr>
      <dgm:extLst>
        <a:ext uri="{E40237B7-FDA0-4F09-8148-C483321AD2D9}">
          <dgm14:cNvPr xmlns:dgm14="http://schemas.microsoft.com/office/drawing/2010/diagram" id="0" name="" descr="Le robot IA surveille tout et traite toutes les données volumineuses, des soins médicaux aux objets célestes."/>
        </a:ext>
      </dgm:extLst>
    </dgm:pt>
    <dgm:pt modelId="{D6CDF78C-AD65-40CF-8FC4-214FC8199503}" type="pres">
      <dgm:prSet presAssocID="{F8C47B5E-28C5-4D3D-954B-5C9E8E3D3477}" presName="Subtitle" presStyleLbl="revTx" presStyleIdx="4" presStyleCnt="6">
        <dgm:presLayoutVars>
          <dgm:chMax val="0"/>
          <dgm:bulletEnabled/>
        </dgm:presLayoutVars>
      </dgm:prSet>
      <dgm:spPr/>
    </dgm:pt>
    <dgm:pt modelId="{F0A54CCA-995F-49A8-A296-D5CCC3B9F894}" type="pres">
      <dgm:prSet presAssocID="{F8C47B5E-28C5-4D3D-954B-5C9E8E3D3477}" presName="Description" presStyleLbl="revTx" presStyleIdx="5" presStyleCnt="6">
        <dgm:presLayoutVars>
          <dgm:bulletEnabled/>
        </dgm:presLayoutVars>
      </dgm:prSet>
      <dgm:spPr/>
    </dgm:pt>
  </dgm:ptLst>
  <dgm:cxnLst>
    <dgm:cxn modelId="{F2C15B06-9EF5-4D02-994F-B0F2EA58DCD7}" type="presOf" srcId="{B8FFC379-33DF-4D3B-99B1-57D02F2AEFCB}" destId="{4AE56879-4034-4699-AB8C-5BFA988C0970}" srcOrd="0" destOrd="0" presId="urn:microsoft.com/office/officeart/2024/3/layout/verticalVisualTextBlock1"/>
    <dgm:cxn modelId="{4E1EF910-3632-4090-AEEF-93F60F802DD2}" type="presOf" srcId="{197DAFE6-F3D4-4050-A3AD-1C8B3C10E93F}" destId="{F06FB83C-7261-471D-8A71-DDDCB7640F18}" srcOrd="0" destOrd="0" presId="urn:microsoft.com/office/officeart/2024/3/layout/verticalVisualTextBlock1"/>
    <dgm:cxn modelId="{1F2FF42D-23DF-415D-AF9A-8191BB80A641}" srcId="{F8C47B5E-28C5-4D3D-954B-5C9E8E3D3477}" destId="{0F22C53A-7ADE-4BEE-9DA7-6CD6EF996067}" srcOrd="0" destOrd="0" parTransId="{B437F675-8D2B-4ABF-A93B-C27E2B2E6D8B}" sibTransId="{ABE62199-971B-4517-8CE3-403CC228A3CD}"/>
    <dgm:cxn modelId="{7C6ED535-4422-4908-B67B-3A996EB5160A}" type="presOf" srcId="{985BCC82-04FE-4017-AAED-76EC1417C59C}" destId="{B606181C-7408-4F78-AC43-D6473B52AF2B}" srcOrd="0" destOrd="0" presId="urn:microsoft.com/office/officeart/2024/3/layout/verticalVisualTextBlock1"/>
    <dgm:cxn modelId="{1E3EAA41-D909-40D6-B477-61AA6E7C43E3}" type="presOf" srcId="{0F22C53A-7ADE-4BEE-9DA7-6CD6EF996067}" destId="{F0A54CCA-995F-49A8-A296-D5CCC3B9F894}" srcOrd="0" destOrd="0" presId="urn:microsoft.com/office/officeart/2024/3/layout/verticalVisualTextBlock1"/>
    <dgm:cxn modelId="{9B641D42-9DA0-449A-A2DD-619BAD19FB4F}" type="presOf" srcId="{F8C47B5E-28C5-4D3D-954B-5C9E8E3D3477}" destId="{D6CDF78C-AD65-40CF-8FC4-214FC8199503}" srcOrd="0" destOrd="0" presId="urn:microsoft.com/office/officeart/2024/3/layout/verticalVisualTextBlock1"/>
    <dgm:cxn modelId="{A088D463-F215-4301-862F-17C5576C3513}" type="presOf" srcId="{D55A0750-07EC-44D1-8460-3A58704DBB66}" destId="{594505BD-AAB0-43D5-BF40-C67683A03E4D}" srcOrd="0" destOrd="0" presId="urn:microsoft.com/office/officeart/2024/3/layout/verticalVisualTextBlock1"/>
    <dgm:cxn modelId="{7CC71570-2153-4D16-985C-FA089BC7CBDA}" type="presOf" srcId="{125FA1FB-A2B3-4CFD-843E-DDBD546FADF7}" destId="{3B772A59-4FBC-471B-B39E-7B21A866A7E9}" srcOrd="0" destOrd="0" presId="urn:microsoft.com/office/officeart/2024/3/layout/verticalVisualTextBlock1"/>
    <dgm:cxn modelId="{B4F84E80-8F20-4DC5-94D9-78315EE58C62}" srcId="{125FA1FB-A2B3-4CFD-843E-DDBD546FADF7}" destId="{F8C47B5E-28C5-4D3D-954B-5C9E8E3D3477}" srcOrd="2" destOrd="0" parTransId="{0614A92E-3D31-41AB-B9FE-4783810040B5}" sibTransId="{0189C7A2-7504-4FFF-8520-6A3E495695CF}"/>
    <dgm:cxn modelId="{C4389195-BFC0-4F3A-8314-46AA7C6D53FE}" srcId="{197DAFE6-F3D4-4050-A3AD-1C8B3C10E93F}" destId="{D55A0750-07EC-44D1-8460-3A58704DBB66}" srcOrd="0" destOrd="0" parTransId="{D2406AF9-9AA0-4489-A4AF-4D346870FAE9}" sibTransId="{8AC97851-46E7-4378-A53C-61BD2CD3AA87}"/>
    <dgm:cxn modelId="{E67CBF9F-23D5-450A-9AAD-D15BAA467B61}" type="presOf" srcId="{2F5A1EFA-88C7-402B-95C8-084BCE53695B}" destId="{58E6F686-909D-4D7A-B591-B978D72A70CD}" srcOrd="0" destOrd="0" presId="urn:microsoft.com/office/officeart/2024/3/layout/verticalVisualTextBlock1"/>
    <dgm:cxn modelId="{024BDEAA-0F26-4A96-98F5-24BEA8955008}" srcId="{125FA1FB-A2B3-4CFD-843E-DDBD546FADF7}" destId="{B8FFC379-33DF-4D3B-99B1-57D02F2AEFCB}" srcOrd="0" destOrd="0" parTransId="{380938CC-5B90-4F85-BBF6-F01FE11005ED}" sibTransId="{2F5A1EFA-88C7-402B-95C8-084BCE53695B}"/>
    <dgm:cxn modelId="{3C4E61AB-E789-42CE-96A1-57E086D41E55}" srcId="{B8FFC379-33DF-4D3B-99B1-57D02F2AEFCB}" destId="{77782C49-4EA5-4046-B9D7-862E5068F219}" srcOrd="0" destOrd="0" parTransId="{4FDDA501-FDB1-4DBD-8BB3-633FE6298C20}" sibTransId="{2C8DE9FE-2CB7-481D-AB32-4105B4D7FF03}"/>
    <dgm:cxn modelId="{94F23CE7-2B9D-427C-A8AC-1FA86F3FB54A}" srcId="{125FA1FB-A2B3-4CFD-843E-DDBD546FADF7}" destId="{197DAFE6-F3D4-4050-A3AD-1C8B3C10E93F}" srcOrd="1" destOrd="0" parTransId="{EDD2DAFB-FFF7-4D78-BDED-3C81C737DEBF}" sibTransId="{985BCC82-04FE-4017-AAED-76EC1417C59C}"/>
    <dgm:cxn modelId="{676BF5EE-6B71-4897-9E25-929D7343BF3C}" type="presOf" srcId="{77782C49-4EA5-4046-B9D7-862E5068F219}" destId="{E089335A-D4CF-494F-84E8-D2B4746E3319}" srcOrd="0" destOrd="0" presId="urn:microsoft.com/office/officeart/2024/3/layout/verticalVisualTextBlock1"/>
    <dgm:cxn modelId="{6EDA13D6-B3A0-4A32-9422-A2DF5DA9126A}" type="presParOf" srcId="{3B772A59-4FBC-471B-B39E-7B21A866A7E9}" destId="{4C538A5C-A019-441D-9958-1C24EBADC2FB}" srcOrd="0" destOrd="0" presId="urn:microsoft.com/office/officeart/2024/3/layout/verticalVisualTextBlock1"/>
    <dgm:cxn modelId="{6DCAF225-33AC-4282-954F-DE6C1874F1B1}" type="presParOf" srcId="{4C538A5C-A019-441D-9958-1C24EBADC2FB}" destId="{6B6480DB-5CE1-483C-803D-F6570590F32B}" srcOrd="0" destOrd="0" presId="urn:microsoft.com/office/officeart/2024/3/layout/verticalVisualTextBlock1"/>
    <dgm:cxn modelId="{68502380-3A22-4237-98BA-87F0366558B0}" type="presParOf" srcId="{4C538A5C-A019-441D-9958-1C24EBADC2FB}" destId="{4AE56879-4034-4699-AB8C-5BFA988C0970}" srcOrd="1" destOrd="0" presId="urn:microsoft.com/office/officeart/2024/3/layout/verticalVisualTextBlock1"/>
    <dgm:cxn modelId="{F08957F5-FCD1-40EC-AD11-339FA17CF9B3}" type="presParOf" srcId="{4C538A5C-A019-441D-9958-1C24EBADC2FB}" destId="{E089335A-D4CF-494F-84E8-D2B4746E3319}" srcOrd="2" destOrd="0" presId="urn:microsoft.com/office/officeart/2024/3/layout/verticalVisualTextBlock1"/>
    <dgm:cxn modelId="{944F45F4-A80C-4F0C-8AE6-EC62C29588FF}" type="presParOf" srcId="{3B772A59-4FBC-471B-B39E-7B21A866A7E9}" destId="{58E6F686-909D-4D7A-B591-B978D72A70CD}" srcOrd="1" destOrd="0" presId="urn:microsoft.com/office/officeart/2024/3/layout/verticalVisualTextBlock1"/>
    <dgm:cxn modelId="{FCA54F47-DE90-4F5A-96BA-E286865B6809}" type="presParOf" srcId="{3B772A59-4FBC-471B-B39E-7B21A866A7E9}" destId="{2E598049-A593-42F0-AD89-C963FD7189C6}" srcOrd="2" destOrd="0" presId="urn:microsoft.com/office/officeart/2024/3/layout/verticalVisualTextBlock1"/>
    <dgm:cxn modelId="{52714946-A941-4A53-B5D9-4981EAF985FF}" type="presParOf" srcId="{2E598049-A593-42F0-AD89-C963FD7189C6}" destId="{E61FED86-5D02-421A-8594-80477FEA23C8}" srcOrd="0" destOrd="0" presId="urn:microsoft.com/office/officeart/2024/3/layout/verticalVisualTextBlock1"/>
    <dgm:cxn modelId="{816811CF-8E89-4918-8498-FD1AACE610A7}" type="presParOf" srcId="{2E598049-A593-42F0-AD89-C963FD7189C6}" destId="{F06FB83C-7261-471D-8A71-DDDCB7640F18}" srcOrd="1" destOrd="0" presId="urn:microsoft.com/office/officeart/2024/3/layout/verticalVisualTextBlock1"/>
    <dgm:cxn modelId="{2234B1B7-1153-4C01-9497-454A70FC0A3F}" type="presParOf" srcId="{2E598049-A593-42F0-AD89-C963FD7189C6}" destId="{594505BD-AAB0-43D5-BF40-C67683A03E4D}" srcOrd="2" destOrd="0" presId="urn:microsoft.com/office/officeart/2024/3/layout/verticalVisualTextBlock1"/>
    <dgm:cxn modelId="{3B423EA4-DEDC-400F-8DC3-D7D326A74630}" type="presParOf" srcId="{3B772A59-4FBC-471B-B39E-7B21A866A7E9}" destId="{B606181C-7408-4F78-AC43-D6473B52AF2B}" srcOrd="3" destOrd="0" presId="urn:microsoft.com/office/officeart/2024/3/layout/verticalVisualTextBlock1"/>
    <dgm:cxn modelId="{8836AE99-9BBE-42D7-8E0C-CBC47CA21FB4}" type="presParOf" srcId="{3B772A59-4FBC-471B-B39E-7B21A866A7E9}" destId="{977B0C75-B4EF-4DAD-90F9-1DAE2A7DF46B}" srcOrd="4" destOrd="0" presId="urn:microsoft.com/office/officeart/2024/3/layout/verticalVisualTextBlock1"/>
    <dgm:cxn modelId="{25E7B959-2BDD-43F8-B209-A1351DCEB47A}" type="presParOf" srcId="{977B0C75-B4EF-4DAD-90F9-1DAE2A7DF46B}" destId="{2A8B56F7-62AA-4DC7-866B-81D7A714D8A7}" srcOrd="0" destOrd="0" presId="urn:microsoft.com/office/officeart/2024/3/layout/verticalVisualTextBlock1"/>
    <dgm:cxn modelId="{D2ECA55E-BFA6-4F59-A217-0E0917548A22}" type="presParOf" srcId="{977B0C75-B4EF-4DAD-90F9-1DAE2A7DF46B}" destId="{D6CDF78C-AD65-40CF-8FC4-214FC8199503}" srcOrd="1" destOrd="0" presId="urn:microsoft.com/office/officeart/2024/3/layout/verticalVisualTextBlock1"/>
    <dgm:cxn modelId="{6FA61320-9F94-4A51-9513-34AD128E5810}" type="presParOf" srcId="{977B0C75-B4EF-4DAD-90F9-1DAE2A7DF46B}" destId="{F0A54CCA-995F-49A8-A296-D5CCC3B9F89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C55889-0065-472D-98B9-3DBC07EC51E7}"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60CA5DE6-C5DE-453D-8344-9EF41F517EA9}">
      <dgm:prSet/>
      <dgm:spPr/>
      <dgm:t>
        <a:bodyPr/>
        <a:lstStyle/>
        <a:p>
          <a:pPr>
            <a:lnSpc>
              <a:spcPct val="100000"/>
            </a:lnSpc>
            <a:defRPr b="1"/>
          </a:pPr>
          <a:r>
            <a:rPr lang="fr-FR"/>
            <a:t>Détection automatique des faux billets</a:t>
          </a:r>
          <a:endParaRPr lang="en-US"/>
        </a:p>
      </dgm:t>
    </dgm:pt>
    <dgm:pt modelId="{6BE6D254-7ABE-451C-B3DC-78FF965C77C9}" type="parTrans" cxnId="{560477DC-1BCA-446F-B679-35636DBF894B}">
      <dgm:prSet/>
      <dgm:spPr/>
      <dgm:t>
        <a:bodyPr/>
        <a:lstStyle/>
        <a:p>
          <a:endParaRPr lang="en-US"/>
        </a:p>
      </dgm:t>
    </dgm:pt>
    <dgm:pt modelId="{168F7A62-0C6D-4ECF-B212-A5677C92034E}" type="sibTrans" cxnId="{560477DC-1BCA-446F-B679-35636DBF894B}">
      <dgm:prSet/>
      <dgm:spPr/>
      <dgm:t>
        <a:bodyPr/>
        <a:lstStyle/>
        <a:p>
          <a:pPr>
            <a:lnSpc>
              <a:spcPct val="100000"/>
            </a:lnSpc>
            <a:defRPr b="1"/>
          </a:pPr>
          <a:endParaRPr lang="en-US"/>
        </a:p>
      </dgm:t>
    </dgm:pt>
    <dgm:pt modelId="{A27E9A90-E6C6-49B5-A487-95D4758DB3A5}">
      <dgm:prSet/>
      <dgm:spPr/>
      <dgm:t>
        <a:bodyPr/>
        <a:lstStyle/>
        <a:p>
          <a:pPr>
            <a:lnSpc>
              <a:spcPct val="100000"/>
            </a:lnSpc>
          </a:pPr>
          <a:r>
            <a:rPr lang="fr-FR"/>
            <a:t>L’utilisation d’algorithmes en R ou Python permet d’identifier efficacement les faux billets pour sécuriser les transactions financières.</a:t>
          </a:r>
          <a:endParaRPr lang="en-US"/>
        </a:p>
      </dgm:t>
    </dgm:pt>
    <dgm:pt modelId="{CB7C260F-9D1E-4396-976C-296C5C567AEF}" type="parTrans" cxnId="{4A6EA87E-24F9-4D9A-A114-4534854465F9}">
      <dgm:prSet/>
      <dgm:spPr/>
      <dgm:t>
        <a:bodyPr/>
        <a:lstStyle/>
        <a:p>
          <a:endParaRPr lang="en-US"/>
        </a:p>
      </dgm:t>
    </dgm:pt>
    <dgm:pt modelId="{7A85C9CA-F252-44B6-A1D9-F676405F5771}" type="sibTrans" cxnId="{4A6EA87E-24F9-4D9A-A114-4534854465F9}">
      <dgm:prSet/>
      <dgm:spPr/>
      <dgm:t>
        <a:bodyPr/>
        <a:lstStyle/>
        <a:p>
          <a:endParaRPr lang="en-US"/>
        </a:p>
      </dgm:t>
    </dgm:pt>
    <dgm:pt modelId="{837AC6D2-4C79-4DD6-996C-9C344537FFC3}">
      <dgm:prSet/>
      <dgm:spPr/>
      <dgm:t>
        <a:bodyPr/>
        <a:lstStyle/>
        <a:p>
          <a:pPr>
            <a:lnSpc>
              <a:spcPct val="100000"/>
            </a:lnSpc>
            <a:defRPr b="1"/>
          </a:pPr>
          <a:r>
            <a:rPr lang="fr-FR"/>
            <a:t>Analyse rigoureuse des données</a:t>
          </a:r>
          <a:endParaRPr lang="en-US"/>
        </a:p>
      </dgm:t>
    </dgm:pt>
    <dgm:pt modelId="{7659107A-FCE1-4661-A4C4-50EBFB26AAFA}" type="parTrans" cxnId="{257BB750-AA27-4A7C-B0BA-90CCFF625CF2}">
      <dgm:prSet/>
      <dgm:spPr/>
      <dgm:t>
        <a:bodyPr/>
        <a:lstStyle/>
        <a:p>
          <a:endParaRPr lang="en-US"/>
        </a:p>
      </dgm:t>
    </dgm:pt>
    <dgm:pt modelId="{E3AE9329-515E-4335-9060-0AE849376601}" type="sibTrans" cxnId="{257BB750-AA27-4A7C-B0BA-90CCFF625CF2}">
      <dgm:prSet/>
      <dgm:spPr/>
      <dgm:t>
        <a:bodyPr/>
        <a:lstStyle/>
        <a:p>
          <a:pPr>
            <a:lnSpc>
              <a:spcPct val="100000"/>
            </a:lnSpc>
            <a:defRPr b="1"/>
          </a:pPr>
          <a:endParaRPr lang="en-US"/>
        </a:p>
      </dgm:t>
    </dgm:pt>
    <dgm:pt modelId="{8A75AEC8-532B-428D-89C0-194BC42F0BC1}">
      <dgm:prSet/>
      <dgm:spPr/>
      <dgm:t>
        <a:bodyPr/>
        <a:lstStyle/>
        <a:p>
          <a:pPr>
            <a:lnSpc>
              <a:spcPct val="100000"/>
            </a:lnSpc>
          </a:pPr>
          <a:r>
            <a:rPr lang="fr-FR"/>
            <a:t>Une analyse approfondie des données assure la précision nécessaire pour distinguer les billets authentiques des contrefaçons.</a:t>
          </a:r>
          <a:endParaRPr lang="en-US"/>
        </a:p>
      </dgm:t>
    </dgm:pt>
    <dgm:pt modelId="{40EEF7AC-B7ED-450A-8C1F-609B4B7AC910}" type="parTrans" cxnId="{CBADBB1D-43FF-4BF8-A3E4-B940AEFAAF57}">
      <dgm:prSet/>
      <dgm:spPr/>
      <dgm:t>
        <a:bodyPr/>
        <a:lstStyle/>
        <a:p>
          <a:endParaRPr lang="en-US"/>
        </a:p>
      </dgm:t>
    </dgm:pt>
    <dgm:pt modelId="{6FA125CC-8F60-4EF6-9231-D41BD6E52F29}" type="sibTrans" cxnId="{CBADBB1D-43FF-4BF8-A3E4-B940AEFAAF57}">
      <dgm:prSet/>
      <dgm:spPr/>
      <dgm:t>
        <a:bodyPr/>
        <a:lstStyle/>
        <a:p>
          <a:endParaRPr lang="en-US"/>
        </a:p>
      </dgm:t>
    </dgm:pt>
    <dgm:pt modelId="{8C5F7741-295B-448F-8137-760D6F4C2A6A}">
      <dgm:prSet/>
      <dgm:spPr/>
      <dgm:t>
        <a:bodyPr/>
        <a:lstStyle/>
        <a:p>
          <a:pPr>
            <a:lnSpc>
              <a:spcPct val="100000"/>
            </a:lnSpc>
            <a:defRPr b="1"/>
          </a:pPr>
          <a:r>
            <a:rPr lang="fr-FR"/>
            <a:t>Choix d’algorithmes adaptés</a:t>
          </a:r>
          <a:endParaRPr lang="en-US"/>
        </a:p>
      </dgm:t>
    </dgm:pt>
    <dgm:pt modelId="{785E8446-AA1B-4F2E-A5D6-4EB365811FFA}" type="parTrans" cxnId="{C8CF0772-D499-452D-B600-97AAFFCD4EB0}">
      <dgm:prSet/>
      <dgm:spPr/>
      <dgm:t>
        <a:bodyPr/>
        <a:lstStyle/>
        <a:p>
          <a:endParaRPr lang="en-US"/>
        </a:p>
      </dgm:t>
    </dgm:pt>
    <dgm:pt modelId="{B2CBC295-3E8A-43D6-995D-C6A06C4414C3}" type="sibTrans" cxnId="{C8CF0772-D499-452D-B600-97AAFFCD4EB0}">
      <dgm:prSet/>
      <dgm:spPr/>
      <dgm:t>
        <a:bodyPr/>
        <a:lstStyle/>
        <a:p>
          <a:endParaRPr lang="en-US"/>
        </a:p>
      </dgm:t>
    </dgm:pt>
    <dgm:pt modelId="{4E6B4CB1-049D-4C65-A167-734B38AD6606}">
      <dgm:prSet/>
      <dgm:spPr/>
      <dgm:t>
        <a:bodyPr/>
        <a:lstStyle/>
        <a:p>
          <a:pPr>
            <a:lnSpc>
              <a:spcPct val="100000"/>
            </a:lnSpc>
          </a:pPr>
          <a:r>
            <a:rPr lang="fr-FR"/>
            <a:t>Le choix judicieux d’algorithmes garantit la robustesse et l’efficacité du système dans des contextes opérationnels réels.</a:t>
          </a:r>
          <a:endParaRPr lang="en-US"/>
        </a:p>
      </dgm:t>
    </dgm:pt>
    <dgm:pt modelId="{3FC6CB2A-A7FD-4DA5-98E0-52249B3F68BF}" type="parTrans" cxnId="{B07650AD-D7B5-4D7F-AC26-C627E53428F9}">
      <dgm:prSet/>
      <dgm:spPr/>
      <dgm:t>
        <a:bodyPr/>
        <a:lstStyle/>
        <a:p>
          <a:endParaRPr lang="en-US"/>
        </a:p>
      </dgm:t>
    </dgm:pt>
    <dgm:pt modelId="{EBAD52BD-9B3D-4590-B8A3-4CB9C81B8BAA}" type="sibTrans" cxnId="{B07650AD-D7B5-4D7F-AC26-C627E53428F9}">
      <dgm:prSet/>
      <dgm:spPr/>
      <dgm:t>
        <a:bodyPr/>
        <a:lstStyle/>
        <a:p>
          <a:endParaRPr lang="en-US"/>
        </a:p>
      </dgm:t>
    </dgm:pt>
    <dgm:pt modelId="{EB78D58A-298F-4AEA-8ACA-43FD99E1B09A}" type="pres">
      <dgm:prSet presAssocID="{75C55889-0065-472D-98B9-3DBC07EC51E7}" presName="Name0" presStyleCnt="0">
        <dgm:presLayoutVars>
          <dgm:dir/>
          <dgm:resizeHandles val="exact"/>
        </dgm:presLayoutVars>
      </dgm:prSet>
      <dgm:spPr/>
    </dgm:pt>
    <dgm:pt modelId="{A922C70D-26C9-4883-BA3B-91D05572BA5B}" type="pres">
      <dgm:prSet presAssocID="{60CA5DE6-C5DE-453D-8344-9EF41F517EA9}" presName="compNode" presStyleCnt="0"/>
      <dgm:spPr/>
    </dgm:pt>
    <dgm:pt modelId="{13E223E1-948B-4B46-9EC2-B30E6ABCE39C}" type="pres">
      <dgm:prSet presAssocID="{60CA5DE6-C5DE-453D-8344-9EF41F517EA9}" presName="pictRect" presStyleLbl="revTx" presStyleIdx="0" presStyleCnt="6">
        <dgm:presLayoutVars>
          <dgm:chMax val="0"/>
          <dgm:bulletEnabled/>
        </dgm:presLayoutVars>
      </dgm:prSet>
      <dgm:spPr/>
    </dgm:pt>
    <dgm:pt modelId="{FB6EE7A1-DBF6-4B14-BD55-06F4D8F4B614}" type="pres">
      <dgm:prSet presAssocID="{60CA5DE6-C5DE-453D-8344-9EF41F517EA9}" presName="textRect" presStyleLbl="revTx" presStyleIdx="1" presStyleCnt="6">
        <dgm:presLayoutVars>
          <dgm:bulletEnabled/>
        </dgm:presLayoutVars>
      </dgm:prSet>
      <dgm:spPr/>
    </dgm:pt>
    <dgm:pt modelId="{64AB3701-3164-4EB5-A502-BC4B27775A9A}" type="pres">
      <dgm:prSet presAssocID="{168F7A62-0C6D-4ECF-B212-A5677C92034E}" presName="sibTrans" presStyleLbl="sibTrans2D1" presStyleIdx="0" presStyleCnt="0"/>
      <dgm:spPr/>
    </dgm:pt>
    <dgm:pt modelId="{E7C23088-8F95-4E85-800D-749E3ED4FA03}" type="pres">
      <dgm:prSet presAssocID="{837AC6D2-4C79-4DD6-996C-9C344537FFC3}" presName="compNode" presStyleCnt="0"/>
      <dgm:spPr/>
    </dgm:pt>
    <dgm:pt modelId="{0F5CF734-100F-4418-8149-5E2EB84C6B67}" type="pres">
      <dgm:prSet presAssocID="{837AC6D2-4C79-4DD6-996C-9C344537FFC3}" presName="pictRect" presStyleLbl="revTx" presStyleIdx="2" presStyleCnt="6">
        <dgm:presLayoutVars>
          <dgm:chMax val="0"/>
          <dgm:bulletEnabled/>
        </dgm:presLayoutVars>
      </dgm:prSet>
      <dgm:spPr/>
    </dgm:pt>
    <dgm:pt modelId="{1CD7AE81-B780-41AD-93A8-DC9D8707A019}" type="pres">
      <dgm:prSet presAssocID="{837AC6D2-4C79-4DD6-996C-9C344537FFC3}" presName="textRect" presStyleLbl="revTx" presStyleIdx="3" presStyleCnt="6">
        <dgm:presLayoutVars>
          <dgm:bulletEnabled/>
        </dgm:presLayoutVars>
      </dgm:prSet>
      <dgm:spPr/>
    </dgm:pt>
    <dgm:pt modelId="{7FB5001B-84BC-4C08-A02A-4E899FE058CD}" type="pres">
      <dgm:prSet presAssocID="{E3AE9329-515E-4335-9060-0AE849376601}" presName="sibTrans" presStyleLbl="sibTrans2D1" presStyleIdx="0" presStyleCnt="0"/>
      <dgm:spPr/>
    </dgm:pt>
    <dgm:pt modelId="{EC7D49D2-9469-464F-8654-9570A79B5773}" type="pres">
      <dgm:prSet presAssocID="{8C5F7741-295B-448F-8137-760D6F4C2A6A}" presName="compNode" presStyleCnt="0"/>
      <dgm:spPr/>
    </dgm:pt>
    <dgm:pt modelId="{24694602-DD64-4BD5-AAE7-A6AB1A4FC1B9}" type="pres">
      <dgm:prSet presAssocID="{8C5F7741-295B-448F-8137-760D6F4C2A6A}" presName="pictRect" presStyleLbl="revTx" presStyleIdx="4" presStyleCnt="6">
        <dgm:presLayoutVars>
          <dgm:chMax val="0"/>
          <dgm:bulletEnabled/>
        </dgm:presLayoutVars>
      </dgm:prSet>
      <dgm:spPr/>
    </dgm:pt>
    <dgm:pt modelId="{9E1C4FA0-8DEB-4D1E-B783-CD536E17D862}" type="pres">
      <dgm:prSet presAssocID="{8C5F7741-295B-448F-8137-760D6F4C2A6A}" presName="textRect" presStyleLbl="revTx" presStyleIdx="5" presStyleCnt="6">
        <dgm:presLayoutVars>
          <dgm:bulletEnabled/>
        </dgm:presLayoutVars>
      </dgm:prSet>
      <dgm:spPr/>
    </dgm:pt>
  </dgm:ptLst>
  <dgm:cxnLst>
    <dgm:cxn modelId="{F377BB13-338A-4BED-A10C-0F3C9199F1C4}" type="presOf" srcId="{8A75AEC8-532B-428D-89C0-194BC42F0BC1}" destId="{1CD7AE81-B780-41AD-93A8-DC9D8707A019}" srcOrd="0" destOrd="0" presId="urn:microsoft.com/office/officeart/2024/3/layout/hArchList1"/>
    <dgm:cxn modelId="{CBADBB1D-43FF-4BF8-A3E4-B940AEFAAF57}" srcId="{837AC6D2-4C79-4DD6-996C-9C344537FFC3}" destId="{8A75AEC8-532B-428D-89C0-194BC42F0BC1}" srcOrd="0" destOrd="0" parTransId="{40EEF7AC-B7ED-450A-8C1F-609B4B7AC910}" sibTransId="{6FA125CC-8F60-4EF6-9231-D41BD6E52F29}"/>
    <dgm:cxn modelId="{EBDD9125-4368-4D75-919C-F7FA67B45E47}" type="presOf" srcId="{8C5F7741-295B-448F-8137-760D6F4C2A6A}" destId="{24694602-DD64-4BD5-AAE7-A6AB1A4FC1B9}" srcOrd="0" destOrd="0" presId="urn:microsoft.com/office/officeart/2024/3/layout/hArchList1"/>
    <dgm:cxn modelId="{AFA82A68-57B1-40DC-AD8D-0470CB2C23F9}" type="presOf" srcId="{168F7A62-0C6D-4ECF-B212-A5677C92034E}" destId="{64AB3701-3164-4EB5-A502-BC4B27775A9A}" srcOrd="0" destOrd="0" presId="urn:microsoft.com/office/officeart/2024/3/layout/hArchList1"/>
    <dgm:cxn modelId="{257BB750-AA27-4A7C-B0BA-90CCFF625CF2}" srcId="{75C55889-0065-472D-98B9-3DBC07EC51E7}" destId="{837AC6D2-4C79-4DD6-996C-9C344537FFC3}" srcOrd="1" destOrd="0" parTransId="{7659107A-FCE1-4661-A4C4-50EBFB26AAFA}" sibTransId="{E3AE9329-515E-4335-9060-0AE849376601}"/>
    <dgm:cxn modelId="{C8CF0772-D499-452D-B600-97AAFFCD4EB0}" srcId="{75C55889-0065-472D-98B9-3DBC07EC51E7}" destId="{8C5F7741-295B-448F-8137-760D6F4C2A6A}" srcOrd="2" destOrd="0" parTransId="{785E8446-AA1B-4F2E-A5D6-4EB365811FFA}" sibTransId="{B2CBC295-3E8A-43D6-995D-C6A06C4414C3}"/>
    <dgm:cxn modelId="{459E4458-9E5B-4D36-B8DC-BFA4A5621F73}" type="presOf" srcId="{75C55889-0065-472D-98B9-3DBC07EC51E7}" destId="{EB78D58A-298F-4AEA-8ACA-43FD99E1B09A}" srcOrd="0" destOrd="0" presId="urn:microsoft.com/office/officeart/2024/3/layout/hArchList1"/>
    <dgm:cxn modelId="{4A6EA87E-24F9-4D9A-A114-4534854465F9}" srcId="{60CA5DE6-C5DE-453D-8344-9EF41F517EA9}" destId="{A27E9A90-E6C6-49B5-A487-95D4758DB3A5}" srcOrd="0" destOrd="0" parTransId="{CB7C260F-9D1E-4396-976C-296C5C567AEF}" sibTransId="{7A85C9CA-F252-44B6-A1D9-F676405F5771}"/>
    <dgm:cxn modelId="{5B693B9A-31D7-445A-8D54-61FAE517E902}" type="presOf" srcId="{837AC6D2-4C79-4DD6-996C-9C344537FFC3}" destId="{0F5CF734-100F-4418-8149-5E2EB84C6B67}" srcOrd="0" destOrd="0" presId="urn:microsoft.com/office/officeart/2024/3/layout/hArchList1"/>
    <dgm:cxn modelId="{B07650AD-D7B5-4D7F-AC26-C627E53428F9}" srcId="{8C5F7741-295B-448F-8137-760D6F4C2A6A}" destId="{4E6B4CB1-049D-4C65-A167-734B38AD6606}" srcOrd="0" destOrd="0" parTransId="{3FC6CB2A-A7FD-4DA5-98E0-52249B3F68BF}" sibTransId="{EBAD52BD-9B3D-4590-B8A3-4CB9C81B8BAA}"/>
    <dgm:cxn modelId="{7A7779D0-0D62-4B35-87DA-3D013D350388}" type="presOf" srcId="{60CA5DE6-C5DE-453D-8344-9EF41F517EA9}" destId="{13E223E1-948B-4B46-9EC2-B30E6ABCE39C}" srcOrd="0" destOrd="0" presId="urn:microsoft.com/office/officeart/2024/3/layout/hArchList1"/>
    <dgm:cxn modelId="{560477DC-1BCA-446F-B679-35636DBF894B}" srcId="{75C55889-0065-472D-98B9-3DBC07EC51E7}" destId="{60CA5DE6-C5DE-453D-8344-9EF41F517EA9}" srcOrd="0" destOrd="0" parTransId="{6BE6D254-7ABE-451C-B3DC-78FF965C77C9}" sibTransId="{168F7A62-0C6D-4ECF-B212-A5677C92034E}"/>
    <dgm:cxn modelId="{4DD033DD-BBD5-4836-A466-0F9514E8B793}" type="presOf" srcId="{4E6B4CB1-049D-4C65-A167-734B38AD6606}" destId="{9E1C4FA0-8DEB-4D1E-B783-CD536E17D862}" srcOrd="0" destOrd="0" presId="urn:microsoft.com/office/officeart/2024/3/layout/hArchList1"/>
    <dgm:cxn modelId="{D7077FF2-4521-48A1-A912-FD1B037AC6D9}" type="presOf" srcId="{A27E9A90-E6C6-49B5-A487-95D4758DB3A5}" destId="{FB6EE7A1-DBF6-4B14-BD55-06F4D8F4B614}" srcOrd="0" destOrd="0" presId="urn:microsoft.com/office/officeart/2024/3/layout/hArchList1"/>
    <dgm:cxn modelId="{D4497DFA-0C07-4158-AAB2-8C0C18B0947E}" type="presOf" srcId="{E3AE9329-515E-4335-9060-0AE849376601}" destId="{7FB5001B-84BC-4C08-A02A-4E899FE058CD}" srcOrd="0" destOrd="0" presId="urn:microsoft.com/office/officeart/2024/3/layout/hArchList1"/>
    <dgm:cxn modelId="{63F2D88F-831C-42E8-BDAA-657FFD65B437}" type="presParOf" srcId="{EB78D58A-298F-4AEA-8ACA-43FD99E1B09A}" destId="{A922C70D-26C9-4883-BA3B-91D05572BA5B}" srcOrd="0" destOrd="0" presId="urn:microsoft.com/office/officeart/2024/3/layout/hArchList1"/>
    <dgm:cxn modelId="{CF031F8E-C6DD-4BC1-ADEB-C02B87D3C3B7}" type="presParOf" srcId="{A922C70D-26C9-4883-BA3B-91D05572BA5B}" destId="{13E223E1-948B-4B46-9EC2-B30E6ABCE39C}" srcOrd="0" destOrd="0" presId="urn:microsoft.com/office/officeart/2024/3/layout/hArchList1"/>
    <dgm:cxn modelId="{58E22940-569E-4CC7-9666-1B4FDD0C6460}" type="presParOf" srcId="{A922C70D-26C9-4883-BA3B-91D05572BA5B}" destId="{FB6EE7A1-DBF6-4B14-BD55-06F4D8F4B614}" srcOrd="1" destOrd="0" presId="urn:microsoft.com/office/officeart/2024/3/layout/hArchList1"/>
    <dgm:cxn modelId="{2999E50E-BB8D-4F50-8A45-814476E9513D}" type="presParOf" srcId="{EB78D58A-298F-4AEA-8ACA-43FD99E1B09A}" destId="{64AB3701-3164-4EB5-A502-BC4B27775A9A}" srcOrd="1" destOrd="0" presId="urn:microsoft.com/office/officeart/2024/3/layout/hArchList1"/>
    <dgm:cxn modelId="{FD05C0ED-410C-4876-854C-B3E78A3C18CE}" type="presParOf" srcId="{EB78D58A-298F-4AEA-8ACA-43FD99E1B09A}" destId="{E7C23088-8F95-4E85-800D-749E3ED4FA03}" srcOrd="2" destOrd="0" presId="urn:microsoft.com/office/officeart/2024/3/layout/hArchList1"/>
    <dgm:cxn modelId="{25A19424-70F1-4081-AC96-6307AD4A7578}" type="presParOf" srcId="{E7C23088-8F95-4E85-800D-749E3ED4FA03}" destId="{0F5CF734-100F-4418-8149-5E2EB84C6B67}" srcOrd="0" destOrd="0" presId="urn:microsoft.com/office/officeart/2024/3/layout/hArchList1"/>
    <dgm:cxn modelId="{AF9C5BCA-6610-4F83-BD9E-25774FE739E6}" type="presParOf" srcId="{E7C23088-8F95-4E85-800D-749E3ED4FA03}" destId="{1CD7AE81-B780-41AD-93A8-DC9D8707A019}" srcOrd="1" destOrd="0" presId="urn:microsoft.com/office/officeart/2024/3/layout/hArchList1"/>
    <dgm:cxn modelId="{1555E9EB-C79E-4115-A828-14DB8C2B53ED}" type="presParOf" srcId="{EB78D58A-298F-4AEA-8ACA-43FD99E1B09A}" destId="{7FB5001B-84BC-4C08-A02A-4E899FE058CD}" srcOrd="3" destOrd="0" presId="urn:microsoft.com/office/officeart/2024/3/layout/hArchList1"/>
    <dgm:cxn modelId="{99F36924-40E6-4795-864F-D1D6C39D64E0}" type="presParOf" srcId="{EB78D58A-298F-4AEA-8ACA-43FD99E1B09A}" destId="{EC7D49D2-9469-464F-8654-9570A79B5773}" srcOrd="4" destOrd="0" presId="urn:microsoft.com/office/officeart/2024/3/layout/hArchList1"/>
    <dgm:cxn modelId="{0977CBCB-69D5-4059-AA2F-196EB9A1F104}" type="presParOf" srcId="{EC7D49D2-9469-464F-8654-9570A79B5773}" destId="{24694602-DD64-4BD5-AAE7-A6AB1A4FC1B9}" srcOrd="0" destOrd="0" presId="urn:microsoft.com/office/officeart/2024/3/layout/hArchList1"/>
    <dgm:cxn modelId="{1328CAB2-9B9E-4279-B1F9-663E87649F9E}" type="presParOf" srcId="{EC7D49D2-9469-464F-8654-9570A79B5773}" destId="{9E1C4FA0-8DEB-4D1E-B783-CD536E17D862}"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7423D-8EF4-46DB-9451-2F2D2E4C840D}">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224" r="15778" b="3"/>
          <a:stretch/>
        </a:blipFill>
        <a:ln>
          <a:noFill/>
        </a:ln>
        <a:effectLst/>
      </dsp:spPr>
      <dsp:style>
        <a:lnRef idx="0">
          <a:scrgbClr r="0" g="0" b="0"/>
        </a:lnRef>
        <a:fillRef idx="3">
          <a:scrgbClr r="0" g="0" b="0"/>
        </a:fillRef>
        <a:effectRef idx="2">
          <a:scrgbClr r="0" g="0" b="0"/>
        </a:effectRef>
        <a:fontRef idx="minor">
          <a:schemeClr val="lt1"/>
        </a:fontRef>
      </dsp:style>
    </dsp:sp>
    <dsp:sp modelId="{BFBB1277-4210-4148-BD2B-9EC6D1322DE2}">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fr-ML" sz="1800" kern="1200"/>
            <a:t>Caractéristiques des billets</a:t>
          </a:r>
        </a:p>
      </dsp:txBody>
      <dsp:txXfrm>
        <a:off x="2034553" y="0"/>
        <a:ext cx="4155226" cy="370034"/>
      </dsp:txXfrm>
    </dsp:sp>
    <dsp:sp modelId="{657A6354-F112-417B-9343-14BE323123B1}">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fr-ML" sz="1400" kern="1200" dirty="0">
              <a:latin typeface="Arial" panose="020B0604020202020204" pitchFamily="34" charset="0"/>
              <a:cs typeface="Arial" panose="020B0604020202020204" pitchFamily="34" charset="0"/>
            </a:rPr>
            <a:t>Le jeu de données comprend des caractéristiques sur les dimensions géométriques des billets.</a:t>
          </a:r>
        </a:p>
      </dsp:txBody>
      <dsp:txXfrm>
        <a:off x="2034553" y="370034"/>
        <a:ext cx="4155226" cy="1484518"/>
      </dsp:txXfrm>
    </dsp:sp>
    <dsp:sp modelId="{7E7AB210-62F3-4DD6-852E-EDBE3C8477AE}">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1151" r="25100" b="2"/>
          <a:stretch/>
        </a:blipFill>
        <a:ln>
          <a:noFill/>
        </a:ln>
        <a:effectLst/>
      </dsp:spPr>
      <dsp:style>
        <a:lnRef idx="0">
          <a:scrgbClr r="0" g="0" b="0"/>
        </a:lnRef>
        <a:fillRef idx="3">
          <a:scrgbClr r="0" g="0" b="0"/>
        </a:fillRef>
        <a:effectRef idx="2">
          <a:scrgbClr r="0" g="0" b="0"/>
        </a:effectRef>
        <a:fontRef idx="minor">
          <a:schemeClr val="lt1"/>
        </a:fontRef>
      </dsp:style>
    </dsp:sp>
    <dsp:sp modelId="{F25CDB3C-6822-474C-AF3D-D7594DA3A145}">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fr-ML" sz="1800" kern="1200"/>
            <a:t>Taille du jeu de données</a:t>
          </a:r>
        </a:p>
      </dsp:txBody>
      <dsp:txXfrm>
        <a:off x="2034553" y="2002917"/>
        <a:ext cx="4155226" cy="370034"/>
      </dsp:txXfrm>
    </dsp:sp>
    <dsp:sp modelId="{CBFA4FCA-C0A7-4C1A-B4DF-8F63EECB2638}">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fr-ML" sz="1400" kern="1200" dirty="0">
              <a:latin typeface="Arial" panose="020B0604020202020204" pitchFamily="34" charset="0"/>
              <a:cs typeface="Arial" panose="020B0604020202020204" pitchFamily="34" charset="0"/>
            </a:rPr>
            <a:t>La taille du jeu de données est suffisante pour garantir la validité des analyses et des résultats de l’étude présentée.</a:t>
          </a:r>
        </a:p>
      </dsp:txBody>
      <dsp:txXfrm>
        <a:off x="2034553" y="2372952"/>
        <a:ext cx="4155226" cy="1484518"/>
      </dsp:txXfrm>
    </dsp:sp>
    <dsp:sp modelId="{CF0756EF-EE3F-4EED-8DFC-FE3CEB771C13}">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1337" r="7664" b="1"/>
          <a:stretch/>
        </a:blipFill>
        <a:ln>
          <a:noFill/>
        </a:ln>
        <a:effectLst/>
      </dsp:spPr>
      <dsp:style>
        <a:lnRef idx="0">
          <a:scrgbClr r="0" g="0" b="0"/>
        </a:lnRef>
        <a:fillRef idx="3">
          <a:scrgbClr r="0" g="0" b="0"/>
        </a:fillRef>
        <a:effectRef idx="2">
          <a:scrgbClr r="0" g="0" b="0"/>
        </a:effectRef>
        <a:fontRef idx="minor">
          <a:schemeClr val="lt1"/>
        </a:fontRef>
      </dsp:style>
    </dsp:sp>
    <dsp:sp modelId="{760A813F-14B7-4E96-9689-779EC913D0A7}">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fr-ML" sz="1800" kern="1200"/>
            <a:t>Source des données</a:t>
          </a:r>
        </a:p>
      </dsp:txBody>
      <dsp:txXfrm>
        <a:off x="2034553" y="4005834"/>
        <a:ext cx="4155226" cy="370034"/>
      </dsp:txXfrm>
    </dsp:sp>
    <dsp:sp modelId="{A78CED12-5DDF-4ADA-A0CF-A8198FC04221}">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fr-ML" sz="1400" kern="1200" dirty="0">
              <a:latin typeface="Arial" panose="020B0604020202020204" pitchFamily="34" charset="0"/>
              <a:cs typeface="Arial" panose="020B0604020202020204" pitchFamily="34" charset="0"/>
            </a:rPr>
            <a:t>Les données utilisées proviennent de sources fiables et appropriées, garantissant la qualité et la pertinence de l’étude.</a:t>
          </a:r>
        </a:p>
      </dsp:txBody>
      <dsp:txXfrm>
        <a:off x="2034553" y="4375869"/>
        <a:ext cx="4155226" cy="1484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480DB-5CE1-483C-803D-F6570590F32B}">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3447" r="9804" b="2"/>
          <a:stretch/>
        </a:blipFill>
        <a:ln>
          <a:noFill/>
        </a:ln>
        <a:effectLst/>
      </dsp:spPr>
      <dsp:style>
        <a:lnRef idx="0">
          <a:scrgbClr r="0" g="0" b="0"/>
        </a:lnRef>
        <a:fillRef idx="3">
          <a:scrgbClr r="0" g="0" b="0"/>
        </a:fillRef>
        <a:effectRef idx="2">
          <a:scrgbClr r="0" g="0" b="0"/>
        </a:effectRef>
        <a:fontRef idx="minor">
          <a:schemeClr val="lt1"/>
        </a:fontRef>
      </dsp:style>
    </dsp:sp>
    <dsp:sp modelId="{4AE56879-4034-4699-AB8C-5BFA988C0970}">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fr-ML" sz="1800" kern="1200"/>
            <a:t>Calcul de probabilité binaire</a:t>
          </a:r>
        </a:p>
      </dsp:txBody>
      <dsp:txXfrm>
        <a:off x="2034553" y="0"/>
        <a:ext cx="4155226" cy="370034"/>
      </dsp:txXfrm>
    </dsp:sp>
    <dsp:sp modelId="{E089335A-D4CF-494F-84E8-D2B4746E3319}">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fr-ML" sz="1400" kern="1200"/>
            <a:t>La régression logistique estime la probabilité qu’un événement appartienne à une des deux classes possibles.</a:t>
          </a:r>
        </a:p>
      </dsp:txBody>
      <dsp:txXfrm>
        <a:off x="2034553" y="370034"/>
        <a:ext cx="4155226" cy="1484518"/>
      </dsp:txXfrm>
    </dsp:sp>
    <dsp:sp modelId="{E61FED86-5D02-421A-8594-80477FEA23C8}">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663" r="29589" b="2"/>
          <a:stretch/>
        </a:blipFill>
        <a:ln>
          <a:noFill/>
        </a:ln>
        <a:effectLst/>
      </dsp:spPr>
      <dsp:style>
        <a:lnRef idx="0">
          <a:scrgbClr r="0" g="0" b="0"/>
        </a:lnRef>
        <a:fillRef idx="3">
          <a:scrgbClr r="0" g="0" b="0"/>
        </a:fillRef>
        <a:effectRef idx="2">
          <a:scrgbClr r="0" g="0" b="0"/>
        </a:effectRef>
        <a:fontRef idx="minor">
          <a:schemeClr val="lt1"/>
        </a:fontRef>
      </dsp:style>
    </dsp:sp>
    <dsp:sp modelId="{F06FB83C-7261-471D-8A71-DDDCB7640F18}">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fr-ML" sz="1800" kern="1200"/>
            <a:t>Simplicité d’interprétation</a:t>
          </a:r>
        </a:p>
      </dsp:txBody>
      <dsp:txXfrm>
        <a:off x="2034553" y="2002917"/>
        <a:ext cx="4155226" cy="370034"/>
      </dsp:txXfrm>
    </dsp:sp>
    <dsp:sp modelId="{594505BD-AAB0-43D5-BF40-C67683A03E4D}">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fr-ML" sz="1400" kern="1200"/>
            <a:t>Ce modèle est facile à comprendre, ce qui facilite l’analyse des résultats et la prise de décision.</a:t>
          </a:r>
        </a:p>
      </dsp:txBody>
      <dsp:txXfrm>
        <a:off x="2034553" y="2372952"/>
        <a:ext cx="4155226" cy="1484518"/>
      </dsp:txXfrm>
    </dsp:sp>
    <dsp:sp modelId="{2A8B56F7-62AA-4DC7-866B-81D7A714D8A7}">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1079" r="12172" b="2"/>
          <a:stretch/>
        </a:blipFill>
        <a:ln>
          <a:noFill/>
        </a:ln>
        <a:effectLst/>
      </dsp:spPr>
      <dsp:style>
        <a:lnRef idx="0">
          <a:scrgbClr r="0" g="0" b="0"/>
        </a:lnRef>
        <a:fillRef idx="3">
          <a:scrgbClr r="0" g="0" b="0"/>
        </a:fillRef>
        <a:effectRef idx="2">
          <a:scrgbClr r="0" g="0" b="0"/>
        </a:effectRef>
        <a:fontRef idx="minor">
          <a:schemeClr val="lt1"/>
        </a:fontRef>
      </dsp:style>
    </dsp:sp>
    <dsp:sp modelId="{D6CDF78C-AD65-40CF-8FC4-214FC8199503}">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fr-ML" sz="1800" kern="1200"/>
            <a:t>Utilisation efficace</a:t>
          </a:r>
        </a:p>
      </dsp:txBody>
      <dsp:txXfrm>
        <a:off x="2034553" y="4005834"/>
        <a:ext cx="4155226" cy="370034"/>
      </dsp:txXfrm>
    </dsp:sp>
    <dsp:sp modelId="{F0A54CCA-995F-49A8-A296-D5CCC3B9F894}">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fr-ML" sz="1400" kern="1200"/>
            <a:t>La régression logistique est efficace pour résoudre les problèmes de classification binaire dans divers domaines.</a:t>
          </a:r>
        </a:p>
      </dsp:txBody>
      <dsp:txXfrm>
        <a:off x="2034553" y="4375869"/>
        <a:ext cx="4155226" cy="14845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23E1-948B-4B46-9EC2-B30E6ABCE39C}">
      <dsp:nvSpPr>
        <dsp:cNvPr id="0" name=""/>
        <dsp:cNvSpPr/>
      </dsp:nvSpPr>
      <dsp:spPr>
        <a:xfrm>
          <a:off x="0"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fr-FR" sz="1800" kern="1200"/>
            <a:t>Détection automatique des faux billets</a:t>
          </a:r>
          <a:endParaRPr lang="en-US" sz="1800" kern="1200"/>
        </a:p>
      </dsp:txBody>
      <dsp:txXfrm>
        <a:off x="0" y="0"/>
        <a:ext cx="3403282" cy="624969"/>
      </dsp:txXfrm>
    </dsp:sp>
    <dsp:sp modelId="{FB6EE7A1-DBF6-4B14-BD55-06F4D8F4B614}">
      <dsp:nvSpPr>
        <dsp:cNvPr id="0" name=""/>
        <dsp:cNvSpPr/>
      </dsp:nvSpPr>
      <dsp:spPr>
        <a:xfrm>
          <a:off x="0"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fr-FR" sz="1400" kern="1200"/>
            <a:t>L’utilisation d’algorithmes en R ou Python permet d’identifier efficacement les faux billets pour sécuriser les transactions financières.</a:t>
          </a:r>
          <a:endParaRPr lang="en-US" sz="1400" kern="1200"/>
        </a:p>
      </dsp:txBody>
      <dsp:txXfrm>
        <a:off x="0" y="624969"/>
        <a:ext cx="3403282" cy="1887445"/>
      </dsp:txXfrm>
    </dsp:sp>
    <dsp:sp modelId="{0F5CF734-100F-4418-8149-5E2EB84C6B67}">
      <dsp:nvSpPr>
        <dsp:cNvPr id="0" name=""/>
        <dsp:cNvSpPr/>
      </dsp:nvSpPr>
      <dsp:spPr>
        <a:xfrm>
          <a:off x="3743610"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fr-FR" sz="1800" kern="1200"/>
            <a:t>Analyse rigoureuse des données</a:t>
          </a:r>
          <a:endParaRPr lang="en-US" sz="1800" kern="1200"/>
        </a:p>
      </dsp:txBody>
      <dsp:txXfrm>
        <a:off x="3743610" y="0"/>
        <a:ext cx="3403282" cy="624969"/>
      </dsp:txXfrm>
    </dsp:sp>
    <dsp:sp modelId="{1CD7AE81-B780-41AD-93A8-DC9D8707A019}">
      <dsp:nvSpPr>
        <dsp:cNvPr id="0" name=""/>
        <dsp:cNvSpPr/>
      </dsp:nvSpPr>
      <dsp:spPr>
        <a:xfrm>
          <a:off x="3743610"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fr-FR" sz="1400" kern="1200"/>
            <a:t>Une analyse approfondie des données assure la précision nécessaire pour distinguer les billets authentiques des contrefaçons.</a:t>
          </a:r>
          <a:endParaRPr lang="en-US" sz="1400" kern="1200"/>
        </a:p>
      </dsp:txBody>
      <dsp:txXfrm>
        <a:off x="3743610" y="624969"/>
        <a:ext cx="3403282" cy="1887445"/>
      </dsp:txXfrm>
    </dsp:sp>
    <dsp:sp modelId="{24694602-DD64-4BD5-AAE7-A6AB1A4FC1B9}">
      <dsp:nvSpPr>
        <dsp:cNvPr id="0" name=""/>
        <dsp:cNvSpPr/>
      </dsp:nvSpPr>
      <dsp:spPr>
        <a:xfrm>
          <a:off x="7487221"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fr-FR" sz="1800" kern="1200"/>
            <a:t>Choix d’algorithmes adaptés</a:t>
          </a:r>
          <a:endParaRPr lang="en-US" sz="1800" kern="1200"/>
        </a:p>
      </dsp:txBody>
      <dsp:txXfrm>
        <a:off x="7487221" y="0"/>
        <a:ext cx="3403282" cy="624969"/>
      </dsp:txXfrm>
    </dsp:sp>
    <dsp:sp modelId="{9E1C4FA0-8DEB-4D1E-B783-CD536E17D862}">
      <dsp:nvSpPr>
        <dsp:cNvPr id="0" name=""/>
        <dsp:cNvSpPr/>
      </dsp:nvSpPr>
      <dsp:spPr>
        <a:xfrm>
          <a:off x="7487221"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fr-FR" sz="1400" kern="1200"/>
            <a:t>Le choix judicieux d’algorithmes garantit la robustesse et l’efficacité du système dans des contextes opérationnels réels.</a:t>
          </a:r>
          <a:endParaRPr lang="en-US" sz="1400" kern="1200"/>
        </a:p>
      </dsp:txBody>
      <dsp:txXfrm>
        <a:off x="7487221" y="624969"/>
        <a:ext cx="3403282" cy="188744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L"/>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FE87B2-BF1F-488B-B126-BA29BDF9AA70}" type="datetimeFigureOut">
              <a:rPr lang="fr-ML" smtClean="0"/>
              <a:t>05/08/2025</a:t>
            </a:fld>
            <a:endParaRPr lang="fr-ML"/>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L"/>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L"/>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E441F-619D-4336-A4F0-81A49E6D47D3}" type="slidenum">
              <a:rPr lang="fr-ML" smtClean="0"/>
              <a:t>‹N°›</a:t>
            </a:fld>
            <a:endParaRPr lang="fr-ML"/>
          </a:p>
        </p:txBody>
      </p:sp>
    </p:spTree>
    <p:extLst>
      <p:ext uri="{BB962C8B-B14F-4D97-AF65-F5344CB8AC3E}">
        <p14:creationId xmlns:p14="http://schemas.microsoft.com/office/powerpoint/2010/main" val="3075938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Le contenu généré par l’IA peut être incorrect.
---
Cette présentation explore l'utilisation d'algorithmes de data science en R et Python pour détecter automatiquement les faux billets. Nous aborderons le contexte, les méthodes analytiques, les techniques de traitement des données, ainsi que la mise en œuvre et le déploiement de solutions de classification performantes.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1</a:t>
            </a:fld>
            <a:endParaRPr lang="fr-ML"/>
          </a:p>
        </p:txBody>
      </p:sp>
    </p:spTree>
    <p:extLst>
      <p:ext uri="{BB962C8B-B14F-4D97-AF65-F5344CB8AC3E}">
        <p14:creationId xmlns:p14="http://schemas.microsoft.com/office/powerpoint/2010/main" val="4184321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7002-0498-A260-51C2-6294951C98B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C4CBA86-FF2B-DCB8-060F-3EFAE2B9796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327E30-944B-AD1B-1609-040515FD05B8}"/>
              </a:ext>
            </a:extLst>
          </p:cNvPr>
          <p:cNvSpPr>
            <a:spLocks noGrp="1"/>
          </p:cNvSpPr>
          <p:nvPr>
            <p:ph type="body" idx="1"/>
          </p:nvPr>
        </p:nvSpPr>
        <p:spPr/>
        <p:txBody>
          <a:bodyPr/>
          <a:lstStyle/>
          <a:p>
            <a:r>
              <a:rPr lang="fr-ML"/>
              <a:t>
---
La régression linéaire est utilisée pour estimer les valeurs manquantes en s’appuyant sur les relations entre variables. Nous expliquons le processus d’imputation et les hypothèses sous-jacentes.
Source de l’image : bibliothèque de contenu Microsoft 365
</a:t>
            </a:r>
          </a:p>
        </p:txBody>
      </p:sp>
      <p:sp>
        <p:nvSpPr>
          <p:cNvPr id="4" name="Espace réservé du numéro de diapositive 3">
            <a:extLst>
              <a:ext uri="{FF2B5EF4-FFF2-40B4-BE49-F238E27FC236}">
                <a16:creationId xmlns:a16="http://schemas.microsoft.com/office/drawing/2014/main" id="{3BAD3DB0-47C0-E9A6-70A4-1399746E15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343F8-F6EC-4AC3-913A-AF62C8F3A86D}"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85566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Après imputation, nous vérifions la cohérence et la fiabilité des données traitées afin d’assurer que l’imputation a amélioré la qualité sans introduire de biais significatifs.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11</a:t>
            </a:fld>
            <a:endParaRPr lang="fr-ML"/>
          </a:p>
        </p:txBody>
      </p:sp>
    </p:spTree>
    <p:extLst>
      <p:ext uri="{BB962C8B-B14F-4D97-AF65-F5344CB8AC3E}">
        <p14:creationId xmlns:p14="http://schemas.microsoft.com/office/powerpoint/2010/main" val="1977580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K-Means est un algorithme de clustering non supervisé utilisé pour identifier des groupes homogènes dans les données. Nous présentons son principe, son implémentation et l’interprétation des clusters obtenus sur les billets.</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12</a:t>
            </a:fld>
            <a:endParaRPr lang="fr-ML"/>
          </a:p>
        </p:txBody>
      </p:sp>
    </p:spTree>
    <p:extLst>
      <p:ext uri="{BB962C8B-B14F-4D97-AF65-F5344CB8AC3E}">
        <p14:creationId xmlns:p14="http://schemas.microsoft.com/office/powerpoint/2010/main" val="139711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K-Means partitionne les données en k groupes en minimisant la variance intra-groupe. Chaque point est assigné au centre de cluster le plus proche, ce qui facilite la découverte de structures cachées.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13</a:t>
            </a:fld>
            <a:endParaRPr lang="fr-ML"/>
          </a:p>
        </p:txBody>
      </p:sp>
    </p:spTree>
    <p:extLst>
      <p:ext uri="{BB962C8B-B14F-4D97-AF65-F5344CB8AC3E}">
        <p14:creationId xmlns:p14="http://schemas.microsoft.com/office/powerpoint/2010/main" val="1190476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Nous appliquons K-Means aux variables sélectionnées du dataset, déterminons le nombre optimal de clusters, et analysons la répartition des billets entre les groupes.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14</a:t>
            </a:fld>
            <a:endParaRPr lang="fr-ML"/>
          </a:p>
        </p:txBody>
      </p:sp>
    </p:spTree>
    <p:extLst>
      <p:ext uri="{BB962C8B-B14F-4D97-AF65-F5344CB8AC3E}">
        <p14:creationId xmlns:p14="http://schemas.microsoft.com/office/powerpoint/2010/main" val="4251835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L’analyse des clusters permet de distinguer des groupes de billets partageant des caractéristiques similaires, ce qui peut aider à différencier les vrais billets des contrefaçons.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15</a:t>
            </a:fld>
            <a:endParaRPr lang="fr-ML"/>
          </a:p>
        </p:txBody>
      </p:sp>
    </p:spTree>
    <p:extLst>
      <p:ext uri="{BB962C8B-B14F-4D97-AF65-F5344CB8AC3E}">
        <p14:creationId xmlns:p14="http://schemas.microsoft.com/office/powerpoint/2010/main" val="131920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La régression logistique est un modèle statistique couramment utilisé pour la classification binaire. Nous présentons son fonctionnement, la construction du modèle et l’évaluation de sa performance dans notre cas d’usage.</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16</a:t>
            </a:fld>
            <a:endParaRPr lang="fr-ML"/>
          </a:p>
        </p:txBody>
      </p:sp>
    </p:spTree>
    <p:extLst>
      <p:ext uri="{BB962C8B-B14F-4D97-AF65-F5344CB8AC3E}">
        <p14:creationId xmlns:p14="http://schemas.microsoft.com/office/powerpoint/2010/main" val="2582949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Ce modèle calcule la probabilité qu’un billet soit faux ou vrai en fonction des variables explicatives. Il est simple à interpréter et efficace pour les problèmes de classification binaire.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17</a:t>
            </a:fld>
            <a:endParaRPr lang="fr-ML"/>
          </a:p>
        </p:txBody>
      </p:sp>
    </p:spTree>
    <p:extLst>
      <p:ext uri="{BB962C8B-B14F-4D97-AF65-F5344CB8AC3E}">
        <p14:creationId xmlns:p14="http://schemas.microsoft.com/office/powerpoint/2010/main" val="221387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Nous détaillons la sélection des variables, la préparation des données, l’entraînement du modèle et l’optimisation des paramètres pour maximiser la précision de la classification.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18</a:t>
            </a:fld>
            <a:endParaRPr lang="fr-ML"/>
          </a:p>
        </p:txBody>
      </p:sp>
    </p:spTree>
    <p:extLst>
      <p:ext uri="{BB962C8B-B14F-4D97-AF65-F5344CB8AC3E}">
        <p14:creationId xmlns:p14="http://schemas.microsoft.com/office/powerpoint/2010/main" val="3490740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Les performances sont évaluées à l’aide de métriques telles que la précision, le rappel, la courbe ROC et l’aire sous la courbe, afin de mesurer la fiabilité du modèle sur des données test.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19</a:t>
            </a:fld>
            <a:endParaRPr lang="fr-ML"/>
          </a:p>
        </p:txBody>
      </p:sp>
    </p:spTree>
    <p:extLst>
      <p:ext uri="{BB962C8B-B14F-4D97-AF65-F5344CB8AC3E}">
        <p14:creationId xmlns:p14="http://schemas.microsoft.com/office/powerpoint/2010/main" val="4015570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Nous commencerons par présenter le contexte et les objectifs du projet, puis nous analyserons les données disponibles. Ensuite, nous détaillerons les méthodes de traitement des données, suivies des différentes techniques d'apprentissage automatique appliquées, avant de conclure sur l'automatisation et le déploiement de la solution.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2</a:t>
            </a:fld>
            <a:endParaRPr lang="fr-ML"/>
          </a:p>
        </p:txBody>
      </p:sp>
    </p:spTree>
    <p:extLst>
      <p:ext uri="{BB962C8B-B14F-4D97-AF65-F5344CB8AC3E}">
        <p14:creationId xmlns:p14="http://schemas.microsoft.com/office/powerpoint/2010/main" val="2686330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KNN est un algorithme simple basé sur la proximité des observations. Nous présentons son principe, l’optimisation des paramètres et les résultats obtenus dans la détection des faux billets.</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20</a:t>
            </a:fld>
            <a:endParaRPr lang="fr-ML"/>
          </a:p>
        </p:txBody>
      </p:sp>
    </p:spTree>
    <p:extLst>
      <p:ext uri="{BB962C8B-B14F-4D97-AF65-F5344CB8AC3E}">
        <p14:creationId xmlns:p14="http://schemas.microsoft.com/office/powerpoint/2010/main" val="1394683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KNN classe un nouvel échantillon selon la majorité des classes de ses k voisins les plus proches, en utilisant une mesure de distance appropriée entre observations.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21</a:t>
            </a:fld>
            <a:endParaRPr lang="fr-ML"/>
          </a:p>
        </p:txBody>
      </p:sp>
    </p:spTree>
    <p:extLst>
      <p:ext uri="{BB962C8B-B14F-4D97-AF65-F5344CB8AC3E}">
        <p14:creationId xmlns:p14="http://schemas.microsoft.com/office/powerpoint/2010/main" val="3560409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Les résultats montrent que KNN offre une bonne capacité de classification, avec un équilibre intéressant entre précision et sensibilité dans la détection des faux billets.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22</a:t>
            </a:fld>
            <a:endParaRPr lang="fr-ML"/>
          </a:p>
        </p:txBody>
      </p:sp>
    </p:spTree>
    <p:extLst>
      <p:ext uri="{BB962C8B-B14F-4D97-AF65-F5344CB8AC3E}">
        <p14:creationId xmlns:p14="http://schemas.microsoft.com/office/powerpoint/2010/main" val="4003847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L" dirty="0"/>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23</a:t>
            </a:fld>
            <a:endParaRPr lang="fr-ML"/>
          </a:p>
        </p:txBody>
      </p:sp>
    </p:spTree>
    <p:extLst>
      <p:ext uri="{BB962C8B-B14F-4D97-AF65-F5344CB8AC3E}">
        <p14:creationId xmlns:p14="http://schemas.microsoft.com/office/powerpoint/2010/main" val="3469453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Cet algorithme construit plusieurs arbres de décision sur des sous-ensembles aléatoires des données et combine leurs prédictions pour réduire le surapprentissage et augmenter la précision globale.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24</a:t>
            </a:fld>
            <a:endParaRPr lang="fr-ML"/>
          </a:p>
        </p:txBody>
      </p:sp>
    </p:spTree>
    <p:extLst>
      <p:ext uri="{BB962C8B-B14F-4D97-AF65-F5344CB8AC3E}">
        <p14:creationId xmlns:p14="http://schemas.microsoft.com/office/powerpoint/2010/main" val="1787014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Nous expliquons les étapes de construction du modèle, la sélection des hyperparamètres tels que le nombre d’arbres, la profondeur maximale, et les critères de division utilisés.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25</a:t>
            </a:fld>
            <a:endParaRPr lang="fr-ML"/>
          </a:p>
        </p:txBody>
      </p:sp>
    </p:spTree>
    <p:extLst>
      <p:ext uri="{BB962C8B-B14F-4D97-AF65-F5344CB8AC3E}">
        <p14:creationId xmlns:p14="http://schemas.microsoft.com/office/powerpoint/2010/main" val="1057949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Cette dernière partie détaille la création d’un pipeline automatisé pour la détection, les stratégies de validation en conditions réelles, ainsi que les perspectives d’évolution et d’intégration future dans un environnement de production.</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26</a:t>
            </a:fld>
            <a:endParaRPr lang="fr-ML"/>
          </a:p>
        </p:txBody>
      </p:sp>
    </p:spTree>
    <p:extLst>
      <p:ext uri="{BB962C8B-B14F-4D97-AF65-F5344CB8AC3E}">
        <p14:creationId xmlns:p14="http://schemas.microsoft.com/office/powerpoint/2010/main" val="4021204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Nous décrivons la chaîne complète d’analyse, de la collecte des données à la production de prédictions en temps réel, assurant la reproductibilité et la maintenance du système.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27</a:t>
            </a:fld>
            <a:endParaRPr lang="fr-ML"/>
          </a:p>
        </p:txBody>
      </p:sp>
    </p:spTree>
    <p:extLst>
      <p:ext uri="{BB962C8B-B14F-4D97-AF65-F5344CB8AC3E}">
        <p14:creationId xmlns:p14="http://schemas.microsoft.com/office/powerpoint/2010/main" val="2456994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L" dirty="0"/>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28</a:t>
            </a:fld>
            <a:endParaRPr lang="fr-ML"/>
          </a:p>
        </p:txBody>
      </p:sp>
    </p:spTree>
    <p:extLst>
      <p:ext uri="{BB962C8B-B14F-4D97-AF65-F5344CB8AC3E}">
        <p14:creationId xmlns:p14="http://schemas.microsoft.com/office/powerpoint/2010/main" val="65777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La circulation de faux billets engendre des pertes économiques importantes et compromet la confiance dans le système monétaire. La détection précoce permet de réduire ces risques et d’assurer la stabilité financière.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3</a:t>
            </a:fld>
            <a:endParaRPr lang="fr-ML"/>
          </a:p>
        </p:txBody>
      </p:sp>
    </p:spTree>
    <p:extLst>
      <p:ext uri="{BB962C8B-B14F-4D97-AF65-F5344CB8AC3E}">
        <p14:creationId xmlns:p14="http://schemas.microsoft.com/office/powerpoint/2010/main" val="230511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Cette étape consiste à comprendre la structure des données, à identifier les caractéristiques importantes, et à détecter des tendances ou anomalies qui peuvent influencer les modèles prédictifs.</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4</a:t>
            </a:fld>
            <a:endParaRPr lang="fr-ML"/>
          </a:p>
        </p:txBody>
      </p:sp>
    </p:spTree>
    <p:extLst>
      <p:ext uri="{BB962C8B-B14F-4D97-AF65-F5344CB8AC3E}">
        <p14:creationId xmlns:p14="http://schemas.microsoft.com/office/powerpoint/2010/main" val="79328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Le jeu de données contient diverses caractéristiques des billets, incluant des mesures quantitatives et qualitatives. Nous présentons ici la nature, la taille et la source des données utilisées pour l’étude.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5</a:t>
            </a:fld>
            <a:endParaRPr lang="fr-ML"/>
          </a:p>
        </p:txBody>
      </p:sp>
    </p:spTree>
    <p:extLst>
      <p:ext uri="{BB962C8B-B14F-4D97-AF65-F5344CB8AC3E}">
        <p14:creationId xmlns:p14="http://schemas.microsoft.com/office/powerpoint/2010/main" val="301020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Nous examinons les variables clés, leur distribution et corrélations pour mieux comprendre leur rôle dans la différenciation entre vrais et faux billets.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6</a:t>
            </a:fld>
            <a:endParaRPr lang="fr-ML"/>
          </a:p>
        </p:txBody>
      </p:sp>
    </p:spTree>
    <p:extLst>
      <p:ext uri="{BB962C8B-B14F-4D97-AF65-F5344CB8AC3E}">
        <p14:creationId xmlns:p14="http://schemas.microsoft.com/office/powerpoint/2010/main" val="3106134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La détection des valeurs extrêmes, des données aberrantes ou des tendances inhabituelles permet d’améliorer la qualité des modèles et d’anticiper d’éventuels biais dans la classification.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7</a:t>
            </a:fld>
            <a:endParaRPr lang="fr-ML"/>
          </a:p>
        </p:txBody>
      </p:sp>
    </p:spTree>
    <p:extLst>
      <p:ext uri="{BB962C8B-B14F-4D97-AF65-F5344CB8AC3E}">
        <p14:creationId xmlns:p14="http://schemas.microsoft.com/office/powerpoint/2010/main" val="382108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La gestion des données manquantes est cruciale pour garantir la robustesse des modèles. Cette section détaille l’utilisation de la régression linéaire pour imputer ces valeurs et évaluer l’impact sur la qualité des données.</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8</a:t>
            </a:fld>
            <a:endParaRPr lang="fr-ML"/>
          </a:p>
        </p:txBody>
      </p:sp>
    </p:spTree>
    <p:extLst>
      <p:ext uri="{BB962C8B-B14F-4D97-AF65-F5344CB8AC3E}">
        <p14:creationId xmlns:p14="http://schemas.microsoft.com/office/powerpoint/2010/main" val="2816584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a:t>
---
La régression linéaire est utilisée pour estimer les valeurs manquantes en s’appuyant sur les relations entre variables. Nous expliquons le processus d’imputation et les hypothèses sous-jacentes.
Source de l’image : bibliothèque de contenu Microsoft 365
</a:t>
            </a:r>
          </a:p>
        </p:txBody>
      </p:sp>
      <p:sp>
        <p:nvSpPr>
          <p:cNvPr id="4" name="Espace réservé du numéro de diapositive 3"/>
          <p:cNvSpPr>
            <a:spLocks noGrp="1"/>
          </p:cNvSpPr>
          <p:nvPr>
            <p:ph type="sldNum" sz="quarter" idx="5"/>
          </p:nvPr>
        </p:nvSpPr>
        <p:spPr/>
        <p:txBody>
          <a:bodyPr/>
          <a:lstStyle/>
          <a:p>
            <a:fld id="{0F4343F8-F6EC-4AC3-913A-AF62C8F3A86D}" type="slidenum">
              <a:rPr lang="fr-ML" smtClean="0"/>
              <a:t>9</a:t>
            </a:fld>
            <a:endParaRPr lang="fr-ML"/>
          </a:p>
        </p:txBody>
      </p:sp>
    </p:spTree>
    <p:extLst>
      <p:ext uri="{BB962C8B-B14F-4D97-AF65-F5344CB8AC3E}">
        <p14:creationId xmlns:p14="http://schemas.microsoft.com/office/powerpoint/2010/main" val="1496976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8/5/2025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333114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8/5/2025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80941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8/5/2025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539283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8/5/2025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90239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8/5/2025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4265228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8/5/2025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103322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8/5/2025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58299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8/5/2025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0973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8/5/2025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780679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8/5/2025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624079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8/5/2025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123035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8/5/2025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a:t>
            </a:fld>
            <a:endParaRPr lang="en-US"/>
          </a:p>
        </p:txBody>
      </p:sp>
    </p:spTree>
    <p:extLst>
      <p:ext uri="{BB962C8B-B14F-4D97-AF65-F5344CB8AC3E}">
        <p14:creationId xmlns:p14="http://schemas.microsoft.com/office/powerpoint/2010/main" val="523797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0.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846B4F-C734-C50A-5EFB-681FB25B1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0D7405E4-3C69-536D-E28F-1019B5EBFA6C}"/>
              </a:ext>
            </a:extLst>
          </p:cNvPr>
          <p:cNvPicPr>
            <a:picLocks noChangeAspect="1"/>
          </p:cNvPicPr>
          <p:nvPr/>
        </p:nvPicPr>
        <p:blipFill>
          <a:blip r:embed="rId3"/>
          <a:stretch>
            <a:fillRect/>
          </a:stretch>
        </p:blipFill>
        <p:spPr>
          <a:xfrm>
            <a:off x="0" y="1044711"/>
            <a:ext cx="12083143" cy="5835821"/>
          </a:xfrm>
          <a:prstGeom prst="rect">
            <a:avLst/>
          </a:prstGeom>
        </p:spPr>
      </p:pic>
      <p:sp>
        <p:nvSpPr>
          <p:cNvPr id="2" name="Titre 1">
            <a:extLst>
              <a:ext uri="{FF2B5EF4-FFF2-40B4-BE49-F238E27FC236}">
                <a16:creationId xmlns:a16="http://schemas.microsoft.com/office/drawing/2014/main" id="{FCEB0C0B-945F-7E44-7920-E1456FFC820A}"/>
              </a:ext>
            </a:extLst>
          </p:cNvPr>
          <p:cNvSpPr>
            <a:spLocks noGrp="1"/>
          </p:cNvSpPr>
          <p:nvPr>
            <p:ph type="ctrTitle"/>
          </p:nvPr>
        </p:nvSpPr>
        <p:spPr>
          <a:xfrm>
            <a:off x="6852556" y="132193"/>
            <a:ext cx="5214257" cy="1190329"/>
          </a:xfrm>
        </p:spPr>
        <p:txBody>
          <a:bodyPr>
            <a:normAutofit/>
          </a:bodyPr>
          <a:lstStyle/>
          <a:p>
            <a:pPr algn="l"/>
            <a:r>
              <a:rPr lang="fr-FR" sz="3400" dirty="0"/>
              <a:t>Détectez des faux billets avec R ou Python</a:t>
            </a:r>
            <a:endParaRPr lang="fr-ML" sz="3400" dirty="0"/>
          </a:p>
        </p:txBody>
      </p:sp>
      <p:sp>
        <p:nvSpPr>
          <p:cNvPr id="3" name="Sous-titre 2">
            <a:extLst>
              <a:ext uri="{FF2B5EF4-FFF2-40B4-BE49-F238E27FC236}">
                <a16:creationId xmlns:a16="http://schemas.microsoft.com/office/drawing/2014/main" id="{6F3E8761-FC54-C9F9-C258-175D5664F486}"/>
              </a:ext>
            </a:extLst>
          </p:cNvPr>
          <p:cNvSpPr>
            <a:spLocks noGrp="1"/>
          </p:cNvSpPr>
          <p:nvPr>
            <p:ph type="subTitle" idx="1"/>
          </p:nvPr>
        </p:nvSpPr>
        <p:spPr>
          <a:xfrm>
            <a:off x="7102927" y="1262558"/>
            <a:ext cx="4963886" cy="902942"/>
          </a:xfrm>
        </p:spPr>
        <p:txBody>
          <a:bodyPr>
            <a:normAutofit/>
          </a:bodyPr>
          <a:lstStyle/>
          <a:p>
            <a:r>
              <a:rPr lang="fr-FR" sz="2000" dirty="0"/>
              <a:t>Algorithme de détection automatique de faux billets</a:t>
            </a:r>
          </a:p>
        </p:txBody>
      </p:sp>
      <p:sp>
        <p:nvSpPr>
          <p:cNvPr id="5" name="ZoneTexte 4">
            <a:extLst>
              <a:ext uri="{FF2B5EF4-FFF2-40B4-BE49-F238E27FC236}">
                <a16:creationId xmlns:a16="http://schemas.microsoft.com/office/drawing/2014/main" id="{D57F6BC5-ABEB-5284-2FE0-8E4169266C13}"/>
              </a:ext>
            </a:extLst>
          </p:cNvPr>
          <p:cNvSpPr txBox="1"/>
          <p:nvPr/>
        </p:nvSpPr>
        <p:spPr>
          <a:xfrm>
            <a:off x="9182100" y="6356475"/>
            <a:ext cx="3069772" cy="369332"/>
          </a:xfrm>
          <a:prstGeom prst="rect">
            <a:avLst/>
          </a:prstGeom>
          <a:noFill/>
        </p:spPr>
        <p:txBody>
          <a:bodyPr wrap="square" rtlCol="0">
            <a:spAutoFit/>
          </a:bodyPr>
          <a:lstStyle/>
          <a:p>
            <a:r>
              <a:rPr lang="fr-ML" dirty="0"/>
              <a:t>Kadiatou Doucouré</a:t>
            </a:r>
          </a:p>
        </p:txBody>
      </p:sp>
    </p:spTree>
    <p:extLst>
      <p:ext uri="{BB962C8B-B14F-4D97-AF65-F5344CB8AC3E}">
        <p14:creationId xmlns:p14="http://schemas.microsoft.com/office/powerpoint/2010/main" val="101852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614E94-11B5-D0A1-C871-B1F2B299468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8148D3D-F6BB-D4A6-9CF4-7352961F1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609532CF-E6F7-95D6-1273-569671C8B3C0}"/>
              </a:ext>
            </a:extLst>
          </p:cNvPr>
          <p:cNvSpPr>
            <a:spLocks noGrp="1"/>
          </p:cNvSpPr>
          <p:nvPr>
            <p:ph type="title"/>
          </p:nvPr>
        </p:nvSpPr>
        <p:spPr>
          <a:xfrm>
            <a:off x="13050" y="237560"/>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Application des Tests hypotheses</a:t>
            </a:r>
          </a:p>
        </p:txBody>
      </p:sp>
      <p:sp>
        <p:nvSpPr>
          <p:cNvPr id="11" name="ZoneTexte 10">
            <a:extLst>
              <a:ext uri="{FF2B5EF4-FFF2-40B4-BE49-F238E27FC236}">
                <a16:creationId xmlns:a16="http://schemas.microsoft.com/office/drawing/2014/main" id="{78D75F9B-7F82-9A9A-2282-EC689B08936E}"/>
              </a:ext>
            </a:extLst>
          </p:cNvPr>
          <p:cNvSpPr txBox="1"/>
          <p:nvPr/>
        </p:nvSpPr>
        <p:spPr>
          <a:xfrm>
            <a:off x="1938422" y="2333615"/>
            <a:ext cx="4289637"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 produit lorsque deux variables sont fortement corrélées entre elles.</a:t>
            </a:r>
          </a:p>
          <a:p>
            <a:pPr lvl="0"/>
            <a:r>
              <a:rPr lang="fr-FR" sz="1400" dirty="0">
                <a:latin typeface="Arial" panose="020B0604020202020204" pitchFamily="34" charset="0"/>
                <a:cs typeface="Arial" panose="020B0604020202020204" pitchFamily="34" charset="0"/>
              </a:rPr>
              <a:t>Cela rend difficile l’estimation précise de leurs effets individuels sur la variable dépendante.</a:t>
            </a:r>
            <a:endParaRPr kumimoji="0" lang="fr-ML"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18" name="Image 17">
            <a:extLst>
              <a:ext uri="{FF2B5EF4-FFF2-40B4-BE49-F238E27FC236}">
                <a16:creationId xmlns:a16="http://schemas.microsoft.com/office/drawing/2014/main" id="{BB765649-D1F6-1E98-1B9C-E242517EB92C}"/>
              </a:ext>
            </a:extLst>
          </p:cNvPr>
          <p:cNvPicPr>
            <a:picLocks noChangeAspect="1"/>
          </p:cNvPicPr>
          <p:nvPr/>
        </p:nvPicPr>
        <p:blipFill>
          <a:blip r:embed="rId3"/>
          <a:srcRect l="23852" t="28749" r="13350"/>
          <a:stretch>
            <a:fillRect/>
          </a:stretch>
        </p:blipFill>
        <p:spPr>
          <a:xfrm>
            <a:off x="6503089" y="22365"/>
            <a:ext cx="5675861" cy="2691047"/>
          </a:xfrm>
          <a:prstGeom prst="rect">
            <a:avLst/>
          </a:prstGeom>
        </p:spPr>
      </p:pic>
      <p:pic>
        <p:nvPicPr>
          <p:cNvPr id="6" name="Image 5">
            <a:extLst>
              <a:ext uri="{FF2B5EF4-FFF2-40B4-BE49-F238E27FC236}">
                <a16:creationId xmlns:a16="http://schemas.microsoft.com/office/drawing/2014/main" id="{ECF7CE75-28C7-8801-8E8B-496B4682356E}"/>
              </a:ext>
            </a:extLst>
          </p:cNvPr>
          <p:cNvPicPr>
            <a:picLocks noChangeAspect="1"/>
          </p:cNvPicPr>
          <p:nvPr/>
        </p:nvPicPr>
        <p:blipFill>
          <a:blip r:embed="rId4"/>
          <a:stretch>
            <a:fillRect/>
          </a:stretch>
        </p:blipFill>
        <p:spPr>
          <a:xfrm>
            <a:off x="6591088" y="5094515"/>
            <a:ext cx="5493486" cy="1606944"/>
          </a:xfrm>
          <a:prstGeom prst="rect">
            <a:avLst/>
          </a:prstGeom>
        </p:spPr>
      </p:pic>
      <p:pic>
        <p:nvPicPr>
          <p:cNvPr id="4" name="Image 3">
            <a:extLst>
              <a:ext uri="{FF2B5EF4-FFF2-40B4-BE49-F238E27FC236}">
                <a16:creationId xmlns:a16="http://schemas.microsoft.com/office/drawing/2014/main" id="{87458ABA-44C1-80B0-3345-E79AEA1DC550}"/>
              </a:ext>
            </a:extLst>
          </p:cNvPr>
          <p:cNvPicPr>
            <a:picLocks noChangeAspect="1"/>
          </p:cNvPicPr>
          <p:nvPr/>
        </p:nvPicPr>
        <p:blipFill>
          <a:blip r:embed="rId5"/>
          <a:stretch>
            <a:fillRect/>
          </a:stretch>
        </p:blipFill>
        <p:spPr>
          <a:xfrm>
            <a:off x="36393" y="3403776"/>
            <a:ext cx="6518303" cy="2607321"/>
          </a:xfrm>
          <a:prstGeom prst="rect">
            <a:avLst/>
          </a:prstGeom>
        </p:spPr>
      </p:pic>
      <p:sp>
        <p:nvSpPr>
          <p:cNvPr id="7" name="Flèche : droite 6">
            <a:extLst>
              <a:ext uri="{FF2B5EF4-FFF2-40B4-BE49-F238E27FC236}">
                <a16:creationId xmlns:a16="http://schemas.microsoft.com/office/drawing/2014/main" id="{40AAB622-806A-569B-9AFE-0D639783072E}"/>
              </a:ext>
            </a:extLst>
          </p:cNvPr>
          <p:cNvSpPr/>
          <p:nvPr/>
        </p:nvSpPr>
        <p:spPr>
          <a:xfrm rot="19790743">
            <a:off x="936171" y="2754086"/>
            <a:ext cx="1002251" cy="4463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
        <p:nvSpPr>
          <p:cNvPr id="9" name="ZoneTexte 8">
            <a:extLst>
              <a:ext uri="{FF2B5EF4-FFF2-40B4-BE49-F238E27FC236}">
                <a16:creationId xmlns:a16="http://schemas.microsoft.com/office/drawing/2014/main" id="{AC335E88-37B7-B211-6B52-40D0BB29CB3B}"/>
              </a:ext>
            </a:extLst>
          </p:cNvPr>
          <p:cNvSpPr txBox="1"/>
          <p:nvPr/>
        </p:nvSpPr>
        <p:spPr>
          <a:xfrm>
            <a:off x="7794937" y="3753329"/>
            <a:ext cx="4289637"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signifie que la variance des résidus (erreurs) est constante pour toutes les valeurs de la variable dépendante.→ Autrement dit, les erreurs ne doivent pas s'élargir ni se contracter avec la prédiction.</a:t>
            </a:r>
            <a:endParaRPr kumimoji="0" lang="fr-ML"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2" name="Flèche : droite 11">
            <a:extLst>
              <a:ext uri="{FF2B5EF4-FFF2-40B4-BE49-F238E27FC236}">
                <a16:creationId xmlns:a16="http://schemas.microsoft.com/office/drawing/2014/main" id="{2050FA26-1B2B-8542-B5F4-E85069D0F675}"/>
              </a:ext>
            </a:extLst>
          </p:cNvPr>
          <p:cNvSpPr/>
          <p:nvPr/>
        </p:nvSpPr>
        <p:spPr>
          <a:xfrm rot="19790743">
            <a:off x="6868886" y="4484279"/>
            <a:ext cx="1002251" cy="4463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Tree>
    <p:extLst>
      <p:ext uri="{BB962C8B-B14F-4D97-AF65-F5344CB8AC3E}">
        <p14:creationId xmlns:p14="http://schemas.microsoft.com/office/powerpoint/2010/main" val="39940703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 17">
            <a:extLst>
              <a:ext uri="{FF2B5EF4-FFF2-40B4-BE49-F238E27FC236}">
                <a16:creationId xmlns:a16="http://schemas.microsoft.com/office/drawing/2014/main" id="{20A9CD87-EB53-C204-3C32-075B6280E1E8}"/>
              </a:ext>
            </a:extLst>
          </p:cNvPr>
          <p:cNvPicPr>
            <a:picLocks noChangeAspect="1"/>
          </p:cNvPicPr>
          <p:nvPr/>
        </p:nvPicPr>
        <p:blipFill>
          <a:blip r:embed="rId3"/>
          <a:stretch>
            <a:fillRect/>
          </a:stretch>
        </p:blipFill>
        <p:spPr>
          <a:xfrm>
            <a:off x="7885859" y="2291361"/>
            <a:ext cx="3589331" cy="1842321"/>
          </a:xfrm>
          <a:prstGeom prst="rect">
            <a:avLst/>
          </a:prstGeom>
        </p:spPr>
      </p:pic>
      <p:sp>
        <p:nvSpPr>
          <p:cNvPr id="2" name="Titre 1">
            <a:extLst>
              <a:ext uri="{FF2B5EF4-FFF2-40B4-BE49-F238E27FC236}">
                <a16:creationId xmlns:a16="http://schemas.microsoft.com/office/drawing/2014/main" id="{1DFA45FA-77F8-C9D3-5D91-E7973E8BE307}"/>
              </a:ext>
            </a:extLst>
          </p:cNvPr>
          <p:cNvSpPr>
            <a:spLocks noGrp="1"/>
          </p:cNvSpPr>
          <p:nvPr>
            <p:ph type="title"/>
          </p:nvPr>
        </p:nvSpPr>
        <p:spPr>
          <a:xfrm>
            <a:off x="111904" y="102761"/>
            <a:ext cx="5374495" cy="1682496"/>
          </a:xfrm>
        </p:spPr>
        <p:txBody>
          <a:bodyPr vert="horz" lIns="91440" tIns="45720" rIns="91440" bIns="45720" rtlCol="0" anchor="b">
            <a:normAutofit fontScale="90000"/>
          </a:bodyPr>
          <a:lstStyle/>
          <a:p>
            <a:r>
              <a:rPr lang="en-US" sz="3300" b="1" kern="1200" dirty="0">
                <a:solidFill>
                  <a:schemeClr val="tx1"/>
                </a:solidFill>
                <a:latin typeface="+mj-lt"/>
                <a:ea typeface="+mj-ea"/>
                <a:cs typeface="+mj-cs"/>
              </a:rPr>
              <a:t>Imputation des Valeurs manquantes et evaluation de la qualité des données après traitement</a:t>
            </a:r>
          </a:p>
        </p:txBody>
      </p:sp>
      <p:pic>
        <p:nvPicPr>
          <p:cNvPr id="5" name="Espace réservé du contenu 4" descr="Digérez ces faits et chiffres... Interprétation littérale du déjeuner d’affaires.">
            <a:extLst>
              <a:ext uri="{FF2B5EF4-FFF2-40B4-BE49-F238E27FC236}">
                <a16:creationId xmlns:a16="http://schemas.microsoft.com/office/drawing/2014/main" id="{DF4E9C44-736C-4241-B36A-855CFAE67483}"/>
              </a:ext>
            </a:extLst>
          </p:cNvPr>
          <p:cNvPicPr>
            <a:picLocks noGrp="1" noChangeAspect="1"/>
          </p:cNvPicPr>
          <p:nvPr>
            <p:ph sz="half" idx="1"/>
          </p:nvPr>
        </p:nvPicPr>
        <p:blipFill>
          <a:blip r:embed="rId4"/>
          <a:srcRect l="22750" r="15216" b="-2"/>
          <a:stretch>
            <a:fillRect/>
          </a:stretch>
        </p:blipFill>
        <p:spPr>
          <a:xfrm>
            <a:off x="0" y="3695363"/>
            <a:ext cx="2939143" cy="3162637"/>
          </a:xfrm>
          <a:prstGeom prst="rect">
            <a:avLst/>
          </a:prstGeom>
        </p:spPr>
      </p:pic>
      <p:pic>
        <p:nvPicPr>
          <p:cNvPr id="8" name="Image 7">
            <a:extLst>
              <a:ext uri="{FF2B5EF4-FFF2-40B4-BE49-F238E27FC236}">
                <a16:creationId xmlns:a16="http://schemas.microsoft.com/office/drawing/2014/main" id="{8FFADFE9-AE5B-837C-6969-8C6386DF20B0}"/>
              </a:ext>
            </a:extLst>
          </p:cNvPr>
          <p:cNvPicPr>
            <a:picLocks noChangeAspect="1"/>
          </p:cNvPicPr>
          <p:nvPr/>
        </p:nvPicPr>
        <p:blipFill>
          <a:blip r:embed="rId5"/>
          <a:stretch>
            <a:fillRect/>
          </a:stretch>
        </p:blipFill>
        <p:spPr>
          <a:xfrm>
            <a:off x="111904" y="1888018"/>
            <a:ext cx="3254022" cy="1455101"/>
          </a:xfrm>
          <a:prstGeom prst="rect">
            <a:avLst/>
          </a:prstGeom>
        </p:spPr>
      </p:pic>
      <p:pic>
        <p:nvPicPr>
          <p:cNvPr id="11" name="Image 10">
            <a:extLst>
              <a:ext uri="{FF2B5EF4-FFF2-40B4-BE49-F238E27FC236}">
                <a16:creationId xmlns:a16="http://schemas.microsoft.com/office/drawing/2014/main" id="{B9872DFC-4A67-B63A-7A14-BDD34F524BE4}"/>
              </a:ext>
            </a:extLst>
          </p:cNvPr>
          <p:cNvPicPr>
            <a:picLocks noChangeAspect="1"/>
          </p:cNvPicPr>
          <p:nvPr/>
        </p:nvPicPr>
        <p:blipFill>
          <a:blip r:embed="rId6"/>
          <a:stretch>
            <a:fillRect/>
          </a:stretch>
        </p:blipFill>
        <p:spPr>
          <a:xfrm>
            <a:off x="3564945" y="2159727"/>
            <a:ext cx="4320914" cy="2105588"/>
          </a:xfrm>
          <a:prstGeom prst="rect">
            <a:avLst/>
          </a:prstGeom>
        </p:spPr>
      </p:pic>
      <p:sp>
        <p:nvSpPr>
          <p:cNvPr id="13" name="ZoneTexte 12">
            <a:extLst>
              <a:ext uri="{FF2B5EF4-FFF2-40B4-BE49-F238E27FC236}">
                <a16:creationId xmlns:a16="http://schemas.microsoft.com/office/drawing/2014/main" id="{49A4AE39-4EF6-8292-73AD-CED8D2A678FA}"/>
              </a:ext>
            </a:extLst>
          </p:cNvPr>
          <p:cNvSpPr txBox="1"/>
          <p:nvPr/>
        </p:nvSpPr>
        <p:spPr>
          <a:xfrm>
            <a:off x="3757004" y="1513472"/>
            <a:ext cx="3875314" cy="646331"/>
          </a:xfrm>
          <a:prstGeom prst="rect">
            <a:avLst/>
          </a:prstGeom>
          <a:noFill/>
        </p:spPr>
        <p:txBody>
          <a:bodyPr wrap="square">
            <a:spAutoFit/>
          </a:bodyPr>
          <a:lstStyle/>
          <a:p>
            <a:r>
              <a:rPr lang="fr-FR" sz="1200" dirty="0">
                <a:latin typeface="Arial" panose="020B0604020202020204" pitchFamily="34" charset="0"/>
                <a:cs typeface="Arial" panose="020B0604020202020204" pitchFamily="34" charset="0"/>
              </a:rPr>
              <a:t>Pour imputer les valeurs manquantes de la variable margin_low, une régression linéaire a été ajustée à partir des variables géométriques disponibles. </a:t>
            </a:r>
            <a:endParaRPr lang="fr-ML" sz="1200" dirty="0">
              <a:latin typeface="Arial" panose="020B0604020202020204" pitchFamily="34" charset="0"/>
              <a:cs typeface="Arial" panose="020B0604020202020204" pitchFamily="34" charset="0"/>
            </a:endParaRPr>
          </a:p>
        </p:txBody>
      </p:sp>
      <p:pic>
        <p:nvPicPr>
          <p:cNvPr id="15" name="Image 14">
            <a:extLst>
              <a:ext uri="{FF2B5EF4-FFF2-40B4-BE49-F238E27FC236}">
                <a16:creationId xmlns:a16="http://schemas.microsoft.com/office/drawing/2014/main" id="{EB2C9739-A4BA-050B-7C97-9CC79E234812}"/>
              </a:ext>
            </a:extLst>
          </p:cNvPr>
          <p:cNvPicPr>
            <a:picLocks noChangeAspect="1"/>
          </p:cNvPicPr>
          <p:nvPr/>
        </p:nvPicPr>
        <p:blipFill>
          <a:blip r:embed="rId7"/>
          <a:stretch>
            <a:fillRect/>
          </a:stretch>
        </p:blipFill>
        <p:spPr>
          <a:xfrm>
            <a:off x="7972371" y="1590260"/>
            <a:ext cx="3589331" cy="701101"/>
          </a:xfrm>
          <a:prstGeom prst="rect">
            <a:avLst/>
          </a:prstGeom>
        </p:spPr>
      </p:pic>
      <p:sp>
        <p:nvSpPr>
          <p:cNvPr id="16" name="ZoneTexte 15">
            <a:extLst>
              <a:ext uri="{FF2B5EF4-FFF2-40B4-BE49-F238E27FC236}">
                <a16:creationId xmlns:a16="http://schemas.microsoft.com/office/drawing/2014/main" id="{C7BA3DBB-635C-933F-9C2F-9014F3AD136F}"/>
              </a:ext>
            </a:extLst>
          </p:cNvPr>
          <p:cNvSpPr txBox="1"/>
          <p:nvPr/>
        </p:nvSpPr>
        <p:spPr>
          <a:xfrm>
            <a:off x="7815134" y="944009"/>
            <a:ext cx="4376866" cy="646331"/>
          </a:xfrm>
          <a:prstGeom prst="rect">
            <a:avLst/>
          </a:prstGeom>
          <a:noFill/>
        </p:spPr>
        <p:txBody>
          <a:bodyPr wrap="square">
            <a:spAutoFit/>
          </a:bodyPr>
          <a:lstStyle/>
          <a:p>
            <a:r>
              <a:rPr lang="fr-FR" sz="1200" dirty="0">
                <a:latin typeface="Arial" panose="020B0604020202020204" pitchFamily="34" charset="0"/>
                <a:cs typeface="Arial" panose="020B0604020202020204" pitchFamily="34" charset="0"/>
              </a:rPr>
              <a:t>Pour imputer les valeurs manquantes de la variable margin_low, une régression linéaire a été ajustée à partir des variables géométriques disponibles. </a:t>
            </a:r>
            <a:endParaRPr lang="fr-ML" sz="1200" dirty="0">
              <a:latin typeface="Arial" panose="020B0604020202020204" pitchFamily="34" charset="0"/>
              <a:cs typeface="Arial" panose="020B0604020202020204" pitchFamily="34" charset="0"/>
            </a:endParaRPr>
          </a:p>
        </p:txBody>
      </p:sp>
      <p:pic>
        <p:nvPicPr>
          <p:cNvPr id="20" name="Image 19">
            <a:extLst>
              <a:ext uri="{FF2B5EF4-FFF2-40B4-BE49-F238E27FC236}">
                <a16:creationId xmlns:a16="http://schemas.microsoft.com/office/drawing/2014/main" id="{8DE7BDA7-CA38-F9E8-1AFB-5D860EFD56E8}"/>
              </a:ext>
            </a:extLst>
          </p:cNvPr>
          <p:cNvPicPr>
            <a:picLocks noChangeAspect="1"/>
          </p:cNvPicPr>
          <p:nvPr/>
        </p:nvPicPr>
        <p:blipFill>
          <a:blip r:embed="rId8"/>
          <a:stretch>
            <a:fillRect/>
          </a:stretch>
        </p:blipFill>
        <p:spPr>
          <a:xfrm>
            <a:off x="6259286" y="4348858"/>
            <a:ext cx="5606142" cy="2456440"/>
          </a:xfrm>
          <a:prstGeom prst="rect">
            <a:avLst/>
          </a:prstGeom>
        </p:spPr>
      </p:pic>
    </p:spTree>
    <p:extLst>
      <p:ext uri="{BB962C8B-B14F-4D97-AF65-F5344CB8AC3E}">
        <p14:creationId xmlns:p14="http://schemas.microsoft.com/office/powerpoint/2010/main" val="15452050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557C6CAA-B607-70AD-9DFF-934D86EC6B86}"/>
              </a:ext>
            </a:extLst>
          </p:cNvPr>
          <p:cNvSpPr>
            <a:spLocks noGrp="1"/>
          </p:cNvSpPr>
          <p:nvPr>
            <p:ph type="ctrTitle"/>
          </p:nvPr>
        </p:nvSpPr>
        <p:spPr>
          <a:xfrm>
            <a:off x="277091" y="1814321"/>
            <a:ext cx="7772400" cy="4560920"/>
          </a:xfrm>
        </p:spPr>
        <p:txBody>
          <a:bodyPr anchor="b">
            <a:normAutofit/>
          </a:bodyPr>
          <a:lstStyle/>
          <a:p>
            <a:pPr algn="l"/>
            <a:r>
              <a:rPr lang="fr-ML" sz="7400"/>
              <a:t>Application du K-Means pour la détection de groupes</a:t>
            </a:r>
          </a:p>
        </p:txBody>
      </p:sp>
    </p:spTree>
    <p:extLst>
      <p:ext uri="{BB962C8B-B14F-4D97-AF65-F5344CB8AC3E}">
        <p14:creationId xmlns:p14="http://schemas.microsoft.com/office/powerpoint/2010/main" val="2317216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3AF7C6B-8A08-EF4D-9641-A102242C7D64}"/>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300" b="1" kern="1200" dirty="0">
                <a:solidFill>
                  <a:schemeClr val="tx1"/>
                </a:solidFill>
                <a:latin typeface="+mj-lt"/>
                <a:ea typeface="+mj-ea"/>
                <a:cs typeface="+mj-cs"/>
              </a:rPr>
              <a:t>Principe et fonctionnement de K-Means</a:t>
            </a:r>
          </a:p>
        </p:txBody>
      </p:sp>
      <p:sp>
        <p:nvSpPr>
          <p:cNvPr id="4" name="Espace réservé du contenu 3">
            <a:extLst>
              <a:ext uri="{FF2B5EF4-FFF2-40B4-BE49-F238E27FC236}">
                <a16:creationId xmlns:a16="http://schemas.microsoft.com/office/drawing/2014/main" id="{743E5E08-13FE-FB94-3E54-9A31BA9ACFA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fr-FR" sz="1400" b="1"/>
              <a:t>Partition des données en groupes</a:t>
            </a:r>
          </a:p>
          <a:p>
            <a:pPr marL="0" lvl="1" indent="0">
              <a:buNone/>
            </a:pPr>
            <a:r>
              <a:rPr lang="fr-FR" sz="1400"/>
              <a:t>K-Means divise les données en k groupes distincts en minimisant la variance à l’intérieur de chaque groupe.</a:t>
            </a:r>
          </a:p>
          <a:p>
            <a:pPr marL="0" indent="0">
              <a:spcBef>
                <a:spcPts val="2500"/>
              </a:spcBef>
              <a:buNone/>
            </a:pPr>
            <a:r>
              <a:rPr lang="fr-FR" sz="1400" b="1"/>
              <a:t>Assignation aux centres de clusters</a:t>
            </a:r>
          </a:p>
          <a:p>
            <a:pPr marL="0" lvl="1" indent="0">
              <a:buNone/>
            </a:pPr>
            <a:r>
              <a:rPr lang="fr-FR" sz="1400"/>
              <a:t>Chaque point est assigné au centre de cluster le plus proche, assurant une classification cohérente.</a:t>
            </a:r>
          </a:p>
          <a:p>
            <a:pPr marL="0" indent="0">
              <a:spcBef>
                <a:spcPts val="2500"/>
              </a:spcBef>
              <a:buNone/>
            </a:pPr>
            <a:r>
              <a:rPr lang="fr-FR" sz="1400" b="1"/>
              <a:t>Découverte de structures cachées</a:t>
            </a:r>
          </a:p>
          <a:p>
            <a:pPr marL="0" lvl="1" indent="0">
              <a:buNone/>
            </a:pPr>
            <a:r>
              <a:rPr lang="fr-FR" sz="1400"/>
              <a:t>Cette méthode facilite l’identification de structures cachées dans les données non étiquetées.</a:t>
            </a:r>
            <a:endParaRPr lang="fr-ML" sz="1400"/>
          </a:p>
        </p:txBody>
      </p:sp>
      <p:pic>
        <p:nvPicPr>
          <p:cNvPr id="5" name="Espace réservé du contenu 4" descr="Trafic aérien avec des formes d’avion ">
            <a:extLst>
              <a:ext uri="{FF2B5EF4-FFF2-40B4-BE49-F238E27FC236}">
                <a16:creationId xmlns:a16="http://schemas.microsoft.com/office/drawing/2014/main" id="{6616C4BA-161E-4137-8785-B335877A3DDE}"/>
              </a:ext>
            </a:extLst>
          </p:cNvPr>
          <p:cNvPicPr>
            <a:picLocks noGrp="1" noChangeAspect="1"/>
          </p:cNvPicPr>
          <p:nvPr>
            <p:ph sz="half" idx="1"/>
          </p:nvPr>
        </p:nvPicPr>
        <p:blipFill>
          <a:blip r:embed="rId3"/>
          <a:srcRect l="33388" r="13612"/>
          <a:stretch>
            <a:fillRect/>
          </a:stretch>
        </p:blipFill>
        <p:spPr>
          <a:xfrm>
            <a:off x="7345680" y="10"/>
            <a:ext cx="4846320" cy="6857990"/>
          </a:xfrm>
          <a:prstGeom prst="rect">
            <a:avLst/>
          </a:prstGeom>
        </p:spPr>
      </p:pic>
    </p:spTree>
    <p:extLst>
      <p:ext uri="{BB962C8B-B14F-4D97-AF65-F5344CB8AC3E}">
        <p14:creationId xmlns:p14="http://schemas.microsoft.com/office/powerpoint/2010/main" val="2826550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descr="Concept de mise en réseau sur fond blanc mat.">
            <a:extLst>
              <a:ext uri="{FF2B5EF4-FFF2-40B4-BE49-F238E27FC236}">
                <a16:creationId xmlns:a16="http://schemas.microsoft.com/office/drawing/2014/main" id="{701C2529-68EC-4375-9D3B-789D874833AA}"/>
              </a:ext>
            </a:extLst>
          </p:cNvPr>
          <p:cNvPicPr>
            <a:picLocks noGrp="1" noChangeAspect="1"/>
          </p:cNvPicPr>
          <p:nvPr>
            <p:ph sz="half" idx="1"/>
          </p:nvPr>
        </p:nvPicPr>
        <p:blipFill>
          <a:blip r:embed="rId3"/>
          <a:stretch>
            <a:fillRect/>
          </a:stretch>
        </p:blipFill>
        <p:spPr>
          <a:xfrm>
            <a:off x="9646707" y="0"/>
            <a:ext cx="2545293" cy="1908970"/>
          </a:xfrm>
          <a:prstGeom prst="rect">
            <a:avLst/>
          </a:prstGeom>
        </p:spPr>
      </p:pic>
      <p:sp>
        <p:nvSpPr>
          <p:cNvPr id="2" name="Titre 1">
            <a:extLst>
              <a:ext uri="{FF2B5EF4-FFF2-40B4-BE49-F238E27FC236}">
                <a16:creationId xmlns:a16="http://schemas.microsoft.com/office/drawing/2014/main" id="{F3219684-1320-94AB-E700-32C83AE789F2}"/>
              </a:ext>
            </a:extLst>
          </p:cNvPr>
          <p:cNvSpPr>
            <a:spLocks noGrp="1"/>
          </p:cNvSpPr>
          <p:nvPr>
            <p:ph type="title"/>
          </p:nvPr>
        </p:nvSpPr>
        <p:spPr>
          <a:xfrm>
            <a:off x="92163" y="91875"/>
            <a:ext cx="6167123" cy="1527048"/>
          </a:xfrm>
        </p:spPr>
        <p:txBody>
          <a:bodyPr vert="horz" lIns="91440" tIns="45720" rIns="91440" bIns="45720" rtlCol="0" anchor="b">
            <a:normAutofit fontScale="90000"/>
          </a:bodyPr>
          <a:lstStyle/>
          <a:p>
            <a:r>
              <a:rPr lang="en-US" b="1" kern="1200" dirty="0">
                <a:solidFill>
                  <a:schemeClr val="tx1"/>
                </a:solidFill>
                <a:latin typeface="+mj-lt"/>
                <a:ea typeface="+mj-ea"/>
                <a:cs typeface="+mj-cs"/>
              </a:rPr>
              <a:t>Implémentation de K-Means sur les données de billets</a:t>
            </a:r>
          </a:p>
        </p:txBody>
      </p:sp>
      <p:pic>
        <p:nvPicPr>
          <p:cNvPr id="8" name="Image 7">
            <a:extLst>
              <a:ext uri="{FF2B5EF4-FFF2-40B4-BE49-F238E27FC236}">
                <a16:creationId xmlns:a16="http://schemas.microsoft.com/office/drawing/2014/main" id="{94D40124-9EA4-DD8F-D9C5-5F40B578E48D}"/>
              </a:ext>
            </a:extLst>
          </p:cNvPr>
          <p:cNvPicPr>
            <a:picLocks noChangeAspect="1"/>
          </p:cNvPicPr>
          <p:nvPr/>
        </p:nvPicPr>
        <p:blipFill>
          <a:blip r:embed="rId4"/>
          <a:stretch>
            <a:fillRect/>
          </a:stretch>
        </p:blipFill>
        <p:spPr>
          <a:xfrm>
            <a:off x="92163" y="2202073"/>
            <a:ext cx="4877223" cy="2453853"/>
          </a:xfrm>
          <a:prstGeom prst="rect">
            <a:avLst/>
          </a:prstGeom>
        </p:spPr>
      </p:pic>
      <p:sp>
        <p:nvSpPr>
          <p:cNvPr id="11" name="ZoneTexte 10">
            <a:extLst>
              <a:ext uri="{FF2B5EF4-FFF2-40B4-BE49-F238E27FC236}">
                <a16:creationId xmlns:a16="http://schemas.microsoft.com/office/drawing/2014/main" id="{1C8821A0-9DA7-21D9-1152-F18E1A99BF11}"/>
              </a:ext>
            </a:extLst>
          </p:cNvPr>
          <p:cNvSpPr txBox="1"/>
          <p:nvPr/>
        </p:nvSpPr>
        <p:spPr>
          <a:xfrm>
            <a:off x="0" y="1832741"/>
            <a:ext cx="3575956" cy="369332"/>
          </a:xfrm>
          <a:prstGeom prst="rect">
            <a:avLst/>
          </a:prstGeom>
          <a:noFill/>
        </p:spPr>
        <p:txBody>
          <a:bodyPr wrap="square">
            <a:spAutoFit/>
          </a:bodyPr>
          <a:lstStyle/>
          <a:p>
            <a:r>
              <a:rPr lang="fr-FR" sz="1800" dirty="0">
                <a:latin typeface="system-ui"/>
              </a:rPr>
              <a:t>Standardisation des données</a:t>
            </a:r>
          </a:p>
        </p:txBody>
      </p:sp>
      <p:pic>
        <p:nvPicPr>
          <p:cNvPr id="13" name="Image 12">
            <a:extLst>
              <a:ext uri="{FF2B5EF4-FFF2-40B4-BE49-F238E27FC236}">
                <a16:creationId xmlns:a16="http://schemas.microsoft.com/office/drawing/2014/main" id="{E4B85867-BB85-6377-FD01-40ED5F6095A9}"/>
              </a:ext>
            </a:extLst>
          </p:cNvPr>
          <p:cNvPicPr>
            <a:picLocks noChangeAspect="1"/>
          </p:cNvPicPr>
          <p:nvPr/>
        </p:nvPicPr>
        <p:blipFill>
          <a:blip r:embed="rId5"/>
          <a:stretch>
            <a:fillRect/>
          </a:stretch>
        </p:blipFill>
        <p:spPr>
          <a:xfrm>
            <a:off x="6335813" y="1908970"/>
            <a:ext cx="5856187" cy="3761509"/>
          </a:xfrm>
          <a:prstGeom prst="rect">
            <a:avLst/>
          </a:prstGeom>
        </p:spPr>
      </p:pic>
      <p:pic>
        <p:nvPicPr>
          <p:cNvPr id="15" name="Image 14">
            <a:extLst>
              <a:ext uri="{FF2B5EF4-FFF2-40B4-BE49-F238E27FC236}">
                <a16:creationId xmlns:a16="http://schemas.microsoft.com/office/drawing/2014/main" id="{A2E2CC5A-06C8-C236-237F-12697F0123B6}"/>
              </a:ext>
            </a:extLst>
          </p:cNvPr>
          <p:cNvPicPr>
            <a:picLocks noChangeAspect="1"/>
          </p:cNvPicPr>
          <p:nvPr/>
        </p:nvPicPr>
        <p:blipFill>
          <a:blip r:embed="rId6"/>
          <a:stretch>
            <a:fillRect/>
          </a:stretch>
        </p:blipFill>
        <p:spPr>
          <a:xfrm>
            <a:off x="1787978" y="5543888"/>
            <a:ext cx="3436918" cy="1265030"/>
          </a:xfrm>
          <a:prstGeom prst="rect">
            <a:avLst/>
          </a:prstGeom>
        </p:spPr>
      </p:pic>
      <p:sp>
        <p:nvSpPr>
          <p:cNvPr id="16" name="ZoneTexte 15">
            <a:extLst>
              <a:ext uri="{FF2B5EF4-FFF2-40B4-BE49-F238E27FC236}">
                <a16:creationId xmlns:a16="http://schemas.microsoft.com/office/drawing/2014/main" id="{1A8380C2-81B6-22B4-794F-937DC165E647}"/>
              </a:ext>
            </a:extLst>
          </p:cNvPr>
          <p:cNvSpPr txBox="1"/>
          <p:nvPr/>
        </p:nvSpPr>
        <p:spPr>
          <a:xfrm>
            <a:off x="775418" y="4971586"/>
            <a:ext cx="5601076" cy="523220"/>
          </a:xfrm>
          <a:prstGeom prst="rect">
            <a:avLst/>
          </a:prstGeom>
          <a:noFill/>
        </p:spPr>
        <p:txBody>
          <a:bodyPr wrap="square">
            <a:spAutoFit/>
          </a:bodyPr>
          <a:lstStyle/>
          <a:p>
            <a:r>
              <a:rPr lang="fr-FR" sz="1400" dirty="0">
                <a:latin typeface="Arial" panose="020B0604020202020204" pitchFamily="34" charset="0"/>
                <a:cs typeface="Arial" panose="020B0604020202020204" pitchFamily="34" charset="0"/>
              </a:rPr>
              <a:t>K-optimal est 2 </a:t>
            </a:r>
          </a:p>
          <a:p>
            <a:r>
              <a:rPr lang="fr-FR" sz="1400" dirty="0">
                <a:latin typeface="Arial" panose="020B0604020202020204" pitchFamily="34" charset="0"/>
                <a:cs typeface="Arial" panose="020B0604020202020204" pitchFamily="34" charset="0"/>
              </a:rPr>
              <a:t>Le cluster 1 correspond au Vrai billets et le cluster 0 aux faux billets</a:t>
            </a:r>
          </a:p>
        </p:txBody>
      </p:sp>
    </p:spTree>
    <p:extLst>
      <p:ext uri="{BB962C8B-B14F-4D97-AF65-F5344CB8AC3E}">
        <p14:creationId xmlns:p14="http://schemas.microsoft.com/office/powerpoint/2010/main" val="38587534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6F55EE6-71D5-13F7-0765-7E4935ED3E3A}"/>
              </a:ext>
            </a:extLst>
          </p:cNvPr>
          <p:cNvSpPr>
            <a:spLocks noGrp="1"/>
          </p:cNvSpPr>
          <p:nvPr>
            <p:ph type="title"/>
          </p:nvPr>
        </p:nvSpPr>
        <p:spPr>
          <a:xfrm>
            <a:off x="134378" y="200730"/>
            <a:ext cx="4361693" cy="1780470"/>
          </a:xfrm>
        </p:spPr>
        <p:txBody>
          <a:bodyPr vert="horz" lIns="91440" tIns="45720" rIns="91440" bIns="45720" rtlCol="0" anchor="b">
            <a:normAutofit fontScale="90000"/>
          </a:bodyPr>
          <a:lstStyle/>
          <a:p>
            <a:r>
              <a:rPr lang="en-US" b="1" kern="1200" dirty="0">
                <a:solidFill>
                  <a:schemeClr val="tx1"/>
                </a:solidFill>
                <a:latin typeface="+mj-lt"/>
                <a:ea typeface="+mj-ea"/>
                <a:cs typeface="+mj-cs"/>
              </a:rPr>
              <a:t>Interprétation des clusters obtenus à partir de la matrice des confusions</a:t>
            </a:r>
          </a:p>
        </p:txBody>
      </p:sp>
      <p:pic>
        <p:nvPicPr>
          <p:cNvPr id="5" name="Espace réservé du contenu 4" descr="Grand groupe de devises en papier s’empilent sur fond blanc">
            <a:extLst>
              <a:ext uri="{FF2B5EF4-FFF2-40B4-BE49-F238E27FC236}">
                <a16:creationId xmlns:a16="http://schemas.microsoft.com/office/drawing/2014/main" id="{C09FD912-7E92-4BCD-9514-7B3777527326}"/>
              </a:ext>
            </a:extLst>
          </p:cNvPr>
          <p:cNvPicPr>
            <a:picLocks noGrp="1" noChangeAspect="1"/>
          </p:cNvPicPr>
          <p:nvPr>
            <p:ph sz="half" idx="1"/>
          </p:nvPr>
        </p:nvPicPr>
        <p:blipFill>
          <a:blip r:embed="rId3"/>
          <a:srcRect l="21744" t="11816" r="29498" b="-3015"/>
          <a:stretch>
            <a:fillRect/>
          </a:stretch>
        </p:blipFill>
        <p:spPr>
          <a:xfrm>
            <a:off x="9405257" y="-1"/>
            <a:ext cx="2786743" cy="2801763"/>
          </a:xfrm>
          <a:prstGeom prst="rect">
            <a:avLst/>
          </a:prstGeom>
        </p:spPr>
      </p:pic>
      <p:pic>
        <p:nvPicPr>
          <p:cNvPr id="8" name="Image 7">
            <a:extLst>
              <a:ext uri="{FF2B5EF4-FFF2-40B4-BE49-F238E27FC236}">
                <a16:creationId xmlns:a16="http://schemas.microsoft.com/office/drawing/2014/main" id="{6DEFEA9B-AC56-32D8-2645-01440D0CA24E}"/>
              </a:ext>
            </a:extLst>
          </p:cNvPr>
          <p:cNvPicPr>
            <a:picLocks noChangeAspect="1"/>
          </p:cNvPicPr>
          <p:nvPr/>
        </p:nvPicPr>
        <p:blipFill>
          <a:blip r:embed="rId4"/>
          <a:stretch>
            <a:fillRect/>
          </a:stretch>
        </p:blipFill>
        <p:spPr>
          <a:xfrm>
            <a:off x="76200" y="2288601"/>
            <a:ext cx="6019800" cy="4456849"/>
          </a:xfrm>
          <a:prstGeom prst="rect">
            <a:avLst/>
          </a:prstGeom>
        </p:spPr>
      </p:pic>
      <p:pic>
        <p:nvPicPr>
          <p:cNvPr id="11" name="Image 10">
            <a:extLst>
              <a:ext uri="{FF2B5EF4-FFF2-40B4-BE49-F238E27FC236}">
                <a16:creationId xmlns:a16="http://schemas.microsoft.com/office/drawing/2014/main" id="{1D89BF86-AF49-A771-F05E-ADCCBA2B06DF}"/>
              </a:ext>
            </a:extLst>
          </p:cNvPr>
          <p:cNvPicPr>
            <a:picLocks noChangeAspect="1"/>
          </p:cNvPicPr>
          <p:nvPr/>
        </p:nvPicPr>
        <p:blipFill>
          <a:blip r:embed="rId5"/>
          <a:stretch>
            <a:fillRect/>
          </a:stretch>
        </p:blipFill>
        <p:spPr>
          <a:xfrm>
            <a:off x="6441493" y="2676660"/>
            <a:ext cx="5648693" cy="1924915"/>
          </a:xfrm>
          <a:prstGeom prst="rect">
            <a:avLst/>
          </a:prstGeom>
        </p:spPr>
      </p:pic>
      <p:sp>
        <p:nvSpPr>
          <p:cNvPr id="13" name="ZoneTexte 12">
            <a:extLst>
              <a:ext uri="{FF2B5EF4-FFF2-40B4-BE49-F238E27FC236}">
                <a16:creationId xmlns:a16="http://schemas.microsoft.com/office/drawing/2014/main" id="{E5E4D5B9-C724-588A-3C7B-9D19729515A9}"/>
              </a:ext>
            </a:extLst>
          </p:cNvPr>
          <p:cNvSpPr txBox="1"/>
          <p:nvPr/>
        </p:nvSpPr>
        <p:spPr>
          <a:xfrm>
            <a:off x="6441493" y="4714125"/>
            <a:ext cx="5865671" cy="2031325"/>
          </a:xfrm>
          <a:prstGeom prst="rect">
            <a:avLst/>
          </a:prstGeom>
          <a:noFill/>
        </p:spPr>
        <p:txBody>
          <a:bodyPr wrap="square">
            <a:spAutoFit/>
          </a:bodyPr>
          <a:lstStyle/>
          <a:p>
            <a:r>
              <a:rPr lang="fr-FR" sz="1400" dirty="0">
                <a:latin typeface="Arial" panose="020B0604020202020204" pitchFamily="34" charset="0"/>
                <a:cs typeface="Arial" panose="020B0604020202020204" pitchFamily="34" charset="0"/>
              </a:rPr>
              <a:t>L’algorithme de classification non supervisée K-</a:t>
            </a:r>
            <a:r>
              <a:rPr lang="fr-FR" sz="1400" dirty="0" err="1">
                <a:latin typeface="Arial" panose="020B0604020202020204" pitchFamily="34" charset="0"/>
                <a:cs typeface="Arial" panose="020B0604020202020204" pitchFamily="34" charset="0"/>
              </a:rPr>
              <a:t>Means</a:t>
            </a:r>
            <a:r>
              <a:rPr lang="fr-FR" sz="1400" dirty="0">
                <a:latin typeface="Arial" panose="020B0604020202020204" pitchFamily="34" charset="0"/>
                <a:cs typeface="Arial" panose="020B0604020202020204" pitchFamily="34" charset="0"/>
              </a:rPr>
              <a:t> a été appliqué aux caractéristiques géométriques des billets. Une fois les clusters comparés aux classes réelles (</a:t>
            </a:r>
            <a:r>
              <a:rPr lang="fr-FR" sz="1400" dirty="0" err="1">
                <a:latin typeface="Arial" panose="020B0604020202020204" pitchFamily="34" charset="0"/>
                <a:cs typeface="Arial" panose="020B0604020202020204" pitchFamily="34" charset="0"/>
              </a:rPr>
              <a:t>is_genuine</a:t>
            </a:r>
            <a:r>
              <a:rPr lang="fr-FR" sz="1400" dirty="0">
                <a:latin typeface="Arial" panose="020B0604020202020204" pitchFamily="34" charset="0"/>
                <a:cs typeface="Arial" panose="020B0604020202020204" pitchFamily="34" charset="0"/>
              </a:rPr>
              <a:t>), un taux de bonne classification de 98,4 % a été obtenu.</a:t>
            </a:r>
          </a:p>
          <a:p>
            <a:endParaRPr lang="fr-FR" sz="1400" dirty="0">
              <a:latin typeface="Arial" panose="020B0604020202020204" pitchFamily="34" charset="0"/>
              <a:cs typeface="Arial" panose="020B0604020202020204" pitchFamily="34" charset="0"/>
            </a:endParaRPr>
          </a:p>
          <a:p>
            <a:r>
              <a:rPr lang="fr-FR" sz="1400" dirty="0">
                <a:latin typeface="Arial" panose="020B0604020202020204" pitchFamily="34" charset="0"/>
                <a:cs typeface="Arial" panose="020B0604020202020204" pitchFamily="34" charset="0"/>
              </a:rPr>
              <a:t>Ce résultat confirme que les dimensions physiques permettent de différencier efficacement les vrais et faux billets, même sans supervision. Le clustering a donc révélé une structure naturelle des données correspondant aux catégories authentiques.</a:t>
            </a:r>
            <a:endParaRPr lang="fr-ML" sz="1400" dirty="0">
              <a:latin typeface="Arial" panose="020B0604020202020204" pitchFamily="34" charset="0"/>
              <a:cs typeface="Arial" panose="020B0604020202020204" pitchFamily="34" charset="0"/>
            </a:endParaRPr>
          </a:p>
        </p:txBody>
      </p:sp>
      <p:sp>
        <p:nvSpPr>
          <p:cNvPr id="14" name="ZoneTexte 13">
            <a:extLst>
              <a:ext uri="{FF2B5EF4-FFF2-40B4-BE49-F238E27FC236}">
                <a16:creationId xmlns:a16="http://schemas.microsoft.com/office/drawing/2014/main" id="{BE483502-1341-A7FB-EBD9-4B0D6C6D2141}"/>
              </a:ext>
            </a:extLst>
          </p:cNvPr>
          <p:cNvSpPr txBox="1"/>
          <p:nvPr/>
        </p:nvSpPr>
        <p:spPr>
          <a:xfrm>
            <a:off x="1349829" y="5138057"/>
            <a:ext cx="685800" cy="276999"/>
          </a:xfrm>
          <a:prstGeom prst="rect">
            <a:avLst/>
          </a:prstGeom>
          <a:noFill/>
        </p:spPr>
        <p:txBody>
          <a:bodyPr wrap="square" rtlCol="0">
            <a:spAutoFit/>
          </a:bodyPr>
          <a:lstStyle/>
          <a:p>
            <a:r>
              <a:rPr lang="fr-ML" sz="1200" b="1" dirty="0">
                <a:solidFill>
                  <a:schemeClr val="bg1"/>
                </a:solidFill>
              </a:rPr>
              <a:t>910</a:t>
            </a:r>
            <a:endParaRPr lang="fr-ML" b="1" dirty="0">
              <a:solidFill>
                <a:schemeClr val="bg1"/>
              </a:solidFill>
            </a:endParaRPr>
          </a:p>
        </p:txBody>
      </p:sp>
      <p:sp>
        <p:nvSpPr>
          <p:cNvPr id="15" name="ZoneTexte 14">
            <a:extLst>
              <a:ext uri="{FF2B5EF4-FFF2-40B4-BE49-F238E27FC236}">
                <a16:creationId xmlns:a16="http://schemas.microsoft.com/office/drawing/2014/main" id="{A01FC9C2-CA5B-07EB-3B1E-F9DAF6B74F14}"/>
              </a:ext>
            </a:extLst>
          </p:cNvPr>
          <p:cNvSpPr txBox="1"/>
          <p:nvPr/>
        </p:nvSpPr>
        <p:spPr>
          <a:xfrm>
            <a:off x="3821157" y="5127171"/>
            <a:ext cx="685800" cy="276999"/>
          </a:xfrm>
          <a:prstGeom prst="rect">
            <a:avLst/>
          </a:prstGeom>
          <a:noFill/>
        </p:spPr>
        <p:txBody>
          <a:bodyPr wrap="square" rtlCol="0">
            <a:spAutoFit/>
          </a:bodyPr>
          <a:lstStyle/>
          <a:p>
            <a:r>
              <a:rPr lang="fr-ML" sz="1200" b="1" dirty="0">
                <a:solidFill>
                  <a:schemeClr val="bg1">
                    <a:lumMod val="75000"/>
                  </a:schemeClr>
                </a:solidFill>
              </a:rPr>
              <a:t>10</a:t>
            </a:r>
            <a:endParaRPr lang="fr-ML" b="1" dirty="0">
              <a:solidFill>
                <a:schemeClr val="bg1">
                  <a:lumMod val="75000"/>
                </a:schemeClr>
              </a:solidFill>
            </a:endParaRPr>
          </a:p>
        </p:txBody>
      </p:sp>
    </p:spTree>
    <p:extLst>
      <p:ext uri="{BB962C8B-B14F-4D97-AF65-F5344CB8AC3E}">
        <p14:creationId xmlns:p14="http://schemas.microsoft.com/office/powerpoint/2010/main" val="28244249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579488C6-6C87-BC06-DE27-F8174B0E0645}"/>
              </a:ext>
            </a:extLst>
          </p:cNvPr>
          <p:cNvSpPr>
            <a:spLocks noGrp="1"/>
          </p:cNvSpPr>
          <p:nvPr>
            <p:ph type="ctrTitle"/>
          </p:nvPr>
        </p:nvSpPr>
        <p:spPr>
          <a:xfrm>
            <a:off x="277091" y="1814321"/>
            <a:ext cx="7772400" cy="4560920"/>
          </a:xfrm>
        </p:spPr>
        <p:txBody>
          <a:bodyPr anchor="b">
            <a:normAutofit/>
          </a:bodyPr>
          <a:lstStyle/>
          <a:p>
            <a:pPr algn="l"/>
            <a:r>
              <a:rPr lang="fr-ML" sz="7400"/>
              <a:t>Régression logistique pour la classification des billets</a:t>
            </a:r>
          </a:p>
        </p:txBody>
      </p:sp>
    </p:spTree>
    <p:extLst>
      <p:ext uri="{BB962C8B-B14F-4D97-AF65-F5344CB8AC3E}">
        <p14:creationId xmlns:p14="http://schemas.microsoft.com/office/powerpoint/2010/main" val="1295588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280C0B18-5AE0-69E7-16D1-4D139F37C5C6}"/>
              </a:ext>
            </a:extLst>
          </p:cNvPr>
          <p:cNvSpPr>
            <a:spLocks noGrp="1"/>
          </p:cNvSpPr>
          <p:nvPr>
            <p:ph type="title"/>
          </p:nvPr>
        </p:nvSpPr>
        <p:spPr>
          <a:xfrm>
            <a:off x="614679" y="548639"/>
            <a:ext cx="3977640" cy="5719640"/>
          </a:xfrm>
        </p:spPr>
        <p:txBody>
          <a:bodyPr anchor="t">
            <a:normAutofit/>
          </a:bodyPr>
          <a:lstStyle/>
          <a:p>
            <a:r>
              <a:rPr lang="fr-ML"/>
              <a:t>Présentation de la régression logistique</a:t>
            </a:r>
          </a:p>
        </p:txBody>
      </p:sp>
      <p:graphicFrame>
        <p:nvGraphicFramePr>
          <p:cNvPr id="4" name="Espace réservé du contenu 4">
            <a:extLst>
              <a:ext uri="{FF2B5EF4-FFF2-40B4-BE49-F238E27FC236}">
                <a16:creationId xmlns:a16="http://schemas.microsoft.com/office/drawing/2014/main" id="{7C1DE112-1D1F-4438-87F9-F3B32A303BBC}"/>
              </a:ext>
            </a:extLst>
          </p:cNvPr>
          <p:cNvGraphicFramePr>
            <a:graphicFrameLocks noGrp="1"/>
          </p:cNvGraphicFramePr>
          <p:nvPr>
            <p:ph idx="1"/>
            <p:extLst>
              <p:ext uri="{D42A27DB-BD31-4B8C-83A1-F6EECF244321}">
                <p14:modId xmlns:p14="http://schemas.microsoft.com/office/powerpoint/2010/main" val="326498592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6596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794D440D-7495-194A-4C2D-9A2D7E38EF52}"/>
              </a:ext>
            </a:extLst>
          </p:cNvPr>
          <p:cNvSpPr>
            <a:spLocks noGrp="1"/>
          </p:cNvSpPr>
          <p:nvPr>
            <p:ph type="title"/>
          </p:nvPr>
        </p:nvSpPr>
        <p:spPr>
          <a:xfrm>
            <a:off x="612648" y="548640"/>
            <a:ext cx="4803224" cy="1298446"/>
          </a:xfrm>
        </p:spPr>
        <p:txBody>
          <a:bodyPr vert="horz" lIns="91440" tIns="45720" rIns="91440" bIns="45720" rtlCol="0" anchor="t">
            <a:normAutofit/>
          </a:bodyPr>
          <a:lstStyle/>
          <a:p>
            <a:r>
              <a:rPr lang="en-US" sz="2800" b="1" kern="1200" dirty="0">
                <a:solidFill>
                  <a:schemeClr val="tx1"/>
                </a:solidFill>
                <a:latin typeface="+mj-lt"/>
                <a:ea typeface="+mj-ea"/>
                <a:cs typeface="+mj-cs"/>
              </a:rPr>
              <a:t>Construction et entraînement du modèle</a:t>
            </a:r>
          </a:p>
        </p:txBody>
      </p:sp>
      <p:sp>
        <p:nvSpPr>
          <p:cNvPr id="9" name="Rectangle 8" descr="Plan d’un homme d’affaires regardant un graphique financier fluctuant sur fond blanc">
            <a:extLst>
              <a:ext uri="{FF2B5EF4-FFF2-40B4-BE49-F238E27FC236}">
                <a16:creationId xmlns:a16="http://schemas.microsoft.com/office/drawing/2014/main" id="{85C9A541-49F9-739B-BB62-0ADCEA547BB2}"/>
              </a:ext>
            </a:extLst>
          </p:cNvPr>
          <p:cNvSpPr/>
          <p:nvPr/>
        </p:nvSpPr>
        <p:spPr>
          <a:xfrm>
            <a:off x="10219695" y="139523"/>
            <a:ext cx="1854553" cy="1854553"/>
          </a:xfrm>
          <a:prstGeom prst="rect">
            <a:avLst/>
          </a:prstGeom>
          <a:blipFill>
            <a:blip r:embed="rId3">
              <a:extLst>
                <a:ext uri="{28A0092B-C50C-407E-A947-70E740481C1C}">
                  <a14:useLocalDpi xmlns:a14="http://schemas.microsoft.com/office/drawing/2010/main" val="0"/>
                </a:ext>
              </a:extLst>
            </a:blip>
            <a:srcRect l="23447" r="9804" b="2"/>
            <a:stretch/>
          </a:blipFill>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txBody>
          <a:bodyPr/>
          <a:lstStyle/>
          <a:p>
            <a:endParaRPr lang="fr-ML"/>
          </a:p>
        </p:txBody>
      </p:sp>
      <p:pic>
        <p:nvPicPr>
          <p:cNvPr id="12" name="Image 11">
            <a:extLst>
              <a:ext uri="{FF2B5EF4-FFF2-40B4-BE49-F238E27FC236}">
                <a16:creationId xmlns:a16="http://schemas.microsoft.com/office/drawing/2014/main" id="{6421EBF7-EEF6-07F3-DB20-4FB34747F009}"/>
              </a:ext>
            </a:extLst>
          </p:cNvPr>
          <p:cNvPicPr>
            <a:picLocks noChangeAspect="1"/>
          </p:cNvPicPr>
          <p:nvPr/>
        </p:nvPicPr>
        <p:blipFill>
          <a:blip r:embed="rId4"/>
          <a:stretch>
            <a:fillRect/>
          </a:stretch>
        </p:blipFill>
        <p:spPr>
          <a:xfrm>
            <a:off x="96683" y="1994076"/>
            <a:ext cx="8526683" cy="4267199"/>
          </a:xfrm>
          <a:prstGeom prst="rect">
            <a:avLst/>
          </a:prstGeom>
        </p:spPr>
      </p:pic>
      <p:sp>
        <p:nvSpPr>
          <p:cNvPr id="13" name="Flèche : droite 12">
            <a:extLst>
              <a:ext uri="{FF2B5EF4-FFF2-40B4-BE49-F238E27FC236}">
                <a16:creationId xmlns:a16="http://schemas.microsoft.com/office/drawing/2014/main" id="{93952EF1-5B54-084F-6E72-A483376A3A9A}"/>
              </a:ext>
            </a:extLst>
          </p:cNvPr>
          <p:cNvSpPr/>
          <p:nvPr/>
        </p:nvSpPr>
        <p:spPr>
          <a:xfrm>
            <a:off x="5281928" y="2134986"/>
            <a:ext cx="1153886"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
        <p:nvSpPr>
          <p:cNvPr id="14" name="ZoneTexte 13">
            <a:extLst>
              <a:ext uri="{FF2B5EF4-FFF2-40B4-BE49-F238E27FC236}">
                <a16:creationId xmlns:a16="http://schemas.microsoft.com/office/drawing/2014/main" id="{5696FFB5-D16D-923A-677F-13A9E6619E6D}"/>
              </a:ext>
            </a:extLst>
          </p:cNvPr>
          <p:cNvSpPr txBox="1"/>
          <p:nvPr/>
        </p:nvSpPr>
        <p:spPr>
          <a:xfrm>
            <a:off x="6435814" y="2025776"/>
            <a:ext cx="5693339" cy="523220"/>
          </a:xfrm>
          <a:prstGeom prst="rect">
            <a:avLst/>
          </a:prstGeom>
          <a:noFill/>
        </p:spPr>
        <p:txBody>
          <a:bodyPr wrap="square" rtlCol="0">
            <a:spAutoFit/>
          </a:bodyPr>
          <a:lstStyle/>
          <a:p>
            <a:r>
              <a:rPr lang="fr-ML" sz="1400" dirty="0">
                <a:latin typeface="Arial" panose="020B0604020202020204" pitchFamily="34" charset="0"/>
                <a:cs typeface="Arial" panose="020B0604020202020204" pitchFamily="34" charset="0"/>
              </a:rPr>
              <a:t>Définition des variables explicatives et cible: X correspond à toutes variables sauf is_genuine et cluster et Y la variable cible (is_genuine)</a:t>
            </a:r>
          </a:p>
        </p:txBody>
      </p:sp>
      <p:sp>
        <p:nvSpPr>
          <p:cNvPr id="15" name="Flèche : droite 14">
            <a:extLst>
              <a:ext uri="{FF2B5EF4-FFF2-40B4-BE49-F238E27FC236}">
                <a16:creationId xmlns:a16="http://schemas.microsoft.com/office/drawing/2014/main" id="{3CA376FE-2D6E-050A-7C28-4A1473E9BEBD}"/>
              </a:ext>
            </a:extLst>
          </p:cNvPr>
          <p:cNvSpPr/>
          <p:nvPr/>
        </p:nvSpPr>
        <p:spPr>
          <a:xfrm>
            <a:off x="3888553" y="3071158"/>
            <a:ext cx="1153886"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
        <p:nvSpPr>
          <p:cNvPr id="16" name="ZoneTexte 15">
            <a:extLst>
              <a:ext uri="{FF2B5EF4-FFF2-40B4-BE49-F238E27FC236}">
                <a16:creationId xmlns:a16="http://schemas.microsoft.com/office/drawing/2014/main" id="{5C3DB9A7-C4E1-77D9-8503-4DB7DC02E05F}"/>
              </a:ext>
            </a:extLst>
          </p:cNvPr>
          <p:cNvSpPr txBox="1"/>
          <p:nvPr/>
        </p:nvSpPr>
        <p:spPr>
          <a:xfrm>
            <a:off x="5042439" y="2961948"/>
            <a:ext cx="5693339" cy="738664"/>
          </a:xfrm>
          <a:prstGeom prst="rect">
            <a:avLst/>
          </a:prstGeom>
          <a:noFill/>
        </p:spPr>
        <p:txBody>
          <a:bodyPr wrap="square" rtlCol="0">
            <a:spAutoFit/>
          </a:bodyPr>
          <a:lstStyle/>
          <a:p>
            <a:r>
              <a:rPr lang="fr-FR" sz="1400" dirty="0">
                <a:latin typeface="Arial" panose="020B0604020202020204" pitchFamily="34" charset="0"/>
                <a:cs typeface="Arial" panose="020B0604020202020204" pitchFamily="34" charset="0"/>
              </a:rPr>
              <a:t>Conversion des colonnes catégorielles en variables numériques binaires (0/1).drop_first=True évite la multicolinéarité en supprimant une modalité de chaque variable (référence implicite).</a:t>
            </a:r>
            <a:endParaRPr lang="fr-ML" sz="1400" dirty="0">
              <a:latin typeface="Arial" panose="020B0604020202020204" pitchFamily="34" charset="0"/>
              <a:cs typeface="Arial" panose="020B0604020202020204" pitchFamily="34" charset="0"/>
            </a:endParaRPr>
          </a:p>
        </p:txBody>
      </p:sp>
      <p:sp>
        <p:nvSpPr>
          <p:cNvPr id="17" name="Flèche : droite 16">
            <a:extLst>
              <a:ext uri="{FF2B5EF4-FFF2-40B4-BE49-F238E27FC236}">
                <a16:creationId xmlns:a16="http://schemas.microsoft.com/office/drawing/2014/main" id="{B0F9A354-5F50-8F40-1EAC-1D859245EE1F}"/>
              </a:ext>
            </a:extLst>
          </p:cNvPr>
          <p:cNvSpPr/>
          <p:nvPr/>
        </p:nvSpPr>
        <p:spPr>
          <a:xfrm rot="1407270">
            <a:off x="5886849" y="4421564"/>
            <a:ext cx="1074367" cy="3636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
        <p:nvSpPr>
          <p:cNvPr id="18" name="ZoneTexte 17">
            <a:extLst>
              <a:ext uri="{FF2B5EF4-FFF2-40B4-BE49-F238E27FC236}">
                <a16:creationId xmlns:a16="http://schemas.microsoft.com/office/drawing/2014/main" id="{A2846B5E-C5C8-B620-7F18-6599CB0603E0}"/>
              </a:ext>
            </a:extLst>
          </p:cNvPr>
          <p:cNvSpPr txBox="1"/>
          <p:nvPr/>
        </p:nvSpPr>
        <p:spPr>
          <a:xfrm>
            <a:off x="6905324" y="4309005"/>
            <a:ext cx="5123775" cy="1169551"/>
          </a:xfrm>
          <a:prstGeom prst="rect">
            <a:avLst/>
          </a:prstGeom>
          <a:noFill/>
        </p:spPr>
        <p:txBody>
          <a:bodyPr wrap="square" rtlCol="0">
            <a:spAutoFit/>
          </a:bodyPr>
          <a:lstStyle/>
          <a:p>
            <a:r>
              <a:rPr lang="fr-FR" sz="1400" dirty="0">
                <a:latin typeface="Arial" panose="020B0604020202020204" pitchFamily="34" charset="0"/>
                <a:cs typeface="Arial" panose="020B0604020202020204" pitchFamily="34" charset="0"/>
              </a:rPr>
              <a:t>Séparation entrainement test:</a:t>
            </a:r>
          </a:p>
          <a:p>
            <a:r>
              <a:rPr lang="fr-FR" sz="1400" dirty="0">
                <a:latin typeface="Arial" panose="020B0604020202020204" pitchFamily="34" charset="0"/>
                <a:cs typeface="Arial" panose="020B0604020202020204" pitchFamily="34" charset="0"/>
              </a:rPr>
              <a:t>80 % des données pour l’entraînement</a:t>
            </a:r>
          </a:p>
          <a:p>
            <a:r>
              <a:rPr lang="fr-FR" sz="1400" dirty="0">
                <a:latin typeface="Arial" panose="020B0604020202020204" pitchFamily="34" charset="0"/>
                <a:cs typeface="Arial" panose="020B0604020202020204" pitchFamily="34" charset="0"/>
              </a:rPr>
              <a:t>20 % pour le test (évaluation)</a:t>
            </a:r>
          </a:p>
          <a:p>
            <a:r>
              <a:rPr lang="fr-FR" sz="1400" dirty="0">
                <a:latin typeface="Arial" panose="020B0604020202020204" pitchFamily="34" charset="0"/>
                <a:cs typeface="Arial" panose="020B0604020202020204" pitchFamily="34" charset="0"/>
              </a:rPr>
              <a:t>random_state=42 : permet de reproduire les mêmes résultats à chaque exécution</a:t>
            </a:r>
            <a:endParaRPr lang="fr-ML" sz="1400" dirty="0">
              <a:latin typeface="Arial" panose="020B0604020202020204" pitchFamily="34" charset="0"/>
              <a:cs typeface="Arial" panose="020B0604020202020204" pitchFamily="34" charset="0"/>
            </a:endParaRPr>
          </a:p>
        </p:txBody>
      </p:sp>
      <p:sp>
        <p:nvSpPr>
          <p:cNvPr id="19" name="Flèche : droite 18">
            <a:extLst>
              <a:ext uri="{FF2B5EF4-FFF2-40B4-BE49-F238E27FC236}">
                <a16:creationId xmlns:a16="http://schemas.microsoft.com/office/drawing/2014/main" id="{1C60AA7B-19CA-4978-C1EE-8D5925F76FAD}"/>
              </a:ext>
            </a:extLst>
          </p:cNvPr>
          <p:cNvSpPr/>
          <p:nvPr/>
        </p:nvSpPr>
        <p:spPr>
          <a:xfrm rot="1679633">
            <a:off x="3449554" y="5520817"/>
            <a:ext cx="1153886"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
        <p:nvSpPr>
          <p:cNvPr id="20" name="ZoneTexte 19">
            <a:extLst>
              <a:ext uri="{FF2B5EF4-FFF2-40B4-BE49-F238E27FC236}">
                <a16:creationId xmlns:a16="http://schemas.microsoft.com/office/drawing/2014/main" id="{34BA962F-F666-2894-8631-0236E8D1DE9A}"/>
              </a:ext>
            </a:extLst>
          </p:cNvPr>
          <p:cNvSpPr txBox="1"/>
          <p:nvPr/>
        </p:nvSpPr>
        <p:spPr>
          <a:xfrm>
            <a:off x="4714344" y="5633846"/>
            <a:ext cx="5693339" cy="954107"/>
          </a:xfrm>
          <a:prstGeom prst="rect">
            <a:avLst/>
          </a:prstGeom>
          <a:noFill/>
        </p:spPr>
        <p:txBody>
          <a:bodyPr wrap="square" rtlCol="0">
            <a:spAutoFit/>
          </a:bodyPr>
          <a:lstStyle/>
          <a:p>
            <a:r>
              <a:rPr lang="fr-FR" sz="1400" dirty="0">
                <a:latin typeface="Arial" panose="020B0604020202020204" pitchFamily="34" charset="0"/>
                <a:cs typeface="Arial" panose="020B0604020202020204" pitchFamily="34" charset="0"/>
              </a:rPr>
              <a:t>Entrainement du modèle de régression logistique: </a:t>
            </a:r>
          </a:p>
          <a:p>
            <a:r>
              <a:rPr lang="fr-FR" sz="1400" b="1" dirty="0">
                <a:latin typeface="Arial" panose="020B0604020202020204" pitchFamily="34" charset="0"/>
                <a:cs typeface="Arial" panose="020B0604020202020204" pitchFamily="34" charset="0"/>
              </a:rPr>
              <a:t>LogisticRegression</a:t>
            </a:r>
            <a:r>
              <a:rPr lang="fr-FR" sz="1400" dirty="0">
                <a:latin typeface="Arial" panose="020B0604020202020204" pitchFamily="34" charset="0"/>
                <a:cs typeface="Arial" panose="020B0604020202020204" pitchFamily="34" charset="0"/>
              </a:rPr>
              <a:t> : adapté à un problème de classification </a:t>
            </a:r>
            <a:r>
              <a:rPr lang="fr-FR" sz="1400" b="1" dirty="0">
                <a:latin typeface="Arial" panose="020B0604020202020204" pitchFamily="34" charset="0"/>
                <a:cs typeface="Arial" panose="020B0604020202020204" pitchFamily="34" charset="0"/>
              </a:rPr>
              <a:t>binairemax_iter=1000 </a:t>
            </a:r>
            <a:r>
              <a:rPr lang="fr-FR" sz="1400" dirty="0">
                <a:latin typeface="Arial" panose="020B0604020202020204" pitchFamily="34" charset="0"/>
                <a:cs typeface="Arial" panose="020B0604020202020204" pitchFamily="34" charset="0"/>
              </a:rPr>
              <a:t>: augmente le nombre d’itérations autorisées pour garantir la convergence</a:t>
            </a:r>
            <a:endParaRPr lang="fr-ML"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76057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1D77FB5-9AF9-952C-35FB-19B56F173785}"/>
              </a:ext>
            </a:extLst>
          </p:cNvPr>
          <p:cNvSpPr>
            <a:spLocks noGrp="1"/>
          </p:cNvSpPr>
          <p:nvPr>
            <p:ph type="title"/>
          </p:nvPr>
        </p:nvSpPr>
        <p:spPr>
          <a:xfrm>
            <a:off x="60960" y="45274"/>
            <a:ext cx="9627326" cy="1529932"/>
          </a:xfrm>
        </p:spPr>
        <p:txBody>
          <a:bodyPr vert="horz" lIns="91440" tIns="45720" rIns="91440" bIns="45720" rtlCol="0" anchor="b">
            <a:normAutofit/>
          </a:bodyPr>
          <a:lstStyle/>
          <a:p>
            <a:r>
              <a:rPr lang="en-US" sz="3300" b="1" kern="1200" dirty="0">
                <a:solidFill>
                  <a:schemeClr val="tx1"/>
                </a:solidFill>
                <a:latin typeface="+mj-lt"/>
                <a:ea typeface="+mj-ea"/>
                <a:cs typeface="+mj-cs"/>
              </a:rPr>
              <a:t>Analyse des performances de la classification</a:t>
            </a:r>
          </a:p>
        </p:txBody>
      </p:sp>
      <p:pic>
        <p:nvPicPr>
          <p:cNvPr id="11" name="Image 10">
            <a:extLst>
              <a:ext uri="{FF2B5EF4-FFF2-40B4-BE49-F238E27FC236}">
                <a16:creationId xmlns:a16="http://schemas.microsoft.com/office/drawing/2014/main" id="{C4706661-1DDC-25C9-F013-1E2244E91ECF}"/>
              </a:ext>
            </a:extLst>
          </p:cNvPr>
          <p:cNvPicPr>
            <a:picLocks noChangeAspect="1"/>
          </p:cNvPicPr>
          <p:nvPr/>
        </p:nvPicPr>
        <p:blipFill>
          <a:blip r:embed="rId3"/>
          <a:stretch>
            <a:fillRect/>
          </a:stretch>
        </p:blipFill>
        <p:spPr>
          <a:xfrm>
            <a:off x="7315200" y="2964122"/>
            <a:ext cx="4876800" cy="3893878"/>
          </a:xfrm>
          <a:prstGeom prst="rect">
            <a:avLst/>
          </a:prstGeom>
        </p:spPr>
      </p:pic>
      <p:pic>
        <p:nvPicPr>
          <p:cNvPr id="12" name="Espace réservé du contenu 4" descr="Grand groupe de devises en papier s’empilent sur fond blanc">
            <a:extLst>
              <a:ext uri="{FF2B5EF4-FFF2-40B4-BE49-F238E27FC236}">
                <a16:creationId xmlns:a16="http://schemas.microsoft.com/office/drawing/2014/main" id="{D46CB070-C5B5-0E85-8BFC-28658B926D7C}"/>
              </a:ext>
            </a:extLst>
          </p:cNvPr>
          <p:cNvPicPr>
            <a:picLocks noGrp="1" noChangeAspect="1"/>
          </p:cNvPicPr>
          <p:nvPr>
            <p:ph sz="half" idx="1"/>
          </p:nvPr>
        </p:nvPicPr>
        <p:blipFill>
          <a:blip r:embed="rId4"/>
          <a:srcRect l="21744" t="11816" r="29498" b="-3015"/>
          <a:stretch>
            <a:fillRect/>
          </a:stretch>
        </p:blipFill>
        <p:spPr>
          <a:xfrm>
            <a:off x="9405257" y="-1"/>
            <a:ext cx="2786743" cy="2801763"/>
          </a:xfrm>
          <a:prstGeom prst="rect">
            <a:avLst/>
          </a:prstGeom>
        </p:spPr>
      </p:pic>
      <p:pic>
        <p:nvPicPr>
          <p:cNvPr id="14" name="Image 13">
            <a:extLst>
              <a:ext uri="{FF2B5EF4-FFF2-40B4-BE49-F238E27FC236}">
                <a16:creationId xmlns:a16="http://schemas.microsoft.com/office/drawing/2014/main" id="{8A844C32-A502-008C-31CC-59E0AF9AC165}"/>
              </a:ext>
            </a:extLst>
          </p:cNvPr>
          <p:cNvPicPr>
            <a:picLocks noChangeAspect="1"/>
          </p:cNvPicPr>
          <p:nvPr/>
        </p:nvPicPr>
        <p:blipFill>
          <a:blip r:embed="rId5"/>
          <a:stretch>
            <a:fillRect/>
          </a:stretch>
        </p:blipFill>
        <p:spPr>
          <a:xfrm>
            <a:off x="304175" y="4234543"/>
            <a:ext cx="5290369" cy="2576656"/>
          </a:xfrm>
          <a:prstGeom prst="rect">
            <a:avLst/>
          </a:prstGeom>
        </p:spPr>
      </p:pic>
      <p:sp>
        <p:nvSpPr>
          <p:cNvPr id="19" name="ZoneTexte 18">
            <a:extLst>
              <a:ext uri="{FF2B5EF4-FFF2-40B4-BE49-F238E27FC236}">
                <a16:creationId xmlns:a16="http://schemas.microsoft.com/office/drawing/2014/main" id="{FFAC39C4-EAAB-DAD4-C195-25C9BF7784CF}"/>
              </a:ext>
            </a:extLst>
          </p:cNvPr>
          <p:cNvSpPr txBox="1"/>
          <p:nvPr/>
        </p:nvSpPr>
        <p:spPr>
          <a:xfrm>
            <a:off x="141514" y="1622007"/>
            <a:ext cx="7010401" cy="2277547"/>
          </a:xfrm>
          <a:prstGeom prst="rect">
            <a:avLst/>
          </a:prstGeom>
          <a:noFill/>
        </p:spPr>
        <p:txBody>
          <a:bodyPr wrap="square">
            <a:spAutoFit/>
          </a:bodyPr>
          <a:lstStyle/>
          <a:p>
            <a:r>
              <a:rPr lang="fr-FR" sz="1400" dirty="0">
                <a:latin typeface="Arial" panose="020B0604020202020204" pitchFamily="34" charset="0"/>
                <a:cs typeface="Arial" panose="020B0604020202020204" pitchFamily="34" charset="0"/>
              </a:rPr>
              <a:t>Accuracy globale : 99,99 % de bonnes prédictions sur l’ensemble du test. </a:t>
            </a:r>
          </a:p>
          <a:p>
            <a:pPr>
              <a:spcBef>
                <a:spcPts val="600"/>
              </a:spcBef>
            </a:pPr>
            <a:r>
              <a:rPr lang="fr-FR" sz="1400" dirty="0">
                <a:latin typeface="Arial" panose="020B0604020202020204" pitchFamily="34" charset="0"/>
                <a:cs typeface="Arial" panose="020B0604020202020204" pitchFamily="34" charset="0"/>
              </a:rPr>
              <a:t>🔹 Précision</a:t>
            </a:r>
          </a:p>
          <a:p>
            <a:pPr marL="285750" indent="-285750">
              <a:spcBef>
                <a:spcPts val="600"/>
              </a:spcBef>
              <a:buFont typeface="Arial" panose="020B0604020202020204" pitchFamily="34" charset="0"/>
              <a:buChar char="•"/>
            </a:pPr>
            <a:r>
              <a:rPr lang="fr-FR" sz="1400" dirty="0">
                <a:latin typeface="Arial" panose="020B0604020202020204" pitchFamily="34" charset="0"/>
                <a:cs typeface="Arial" panose="020B0604020202020204" pitchFamily="34" charset="0"/>
              </a:rPr>
              <a:t>Classe 0 : 100 % → tous les billets classés comme faux étaient vraiment faux.</a:t>
            </a:r>
          </a:p>
          <a:p>
            <a:pPr marL="285750" indent="-285750">
              <a:spcBef>
                <a:spcPts val="600"/>
              </a:spcBef>
              <a:buFont typeface="Arial" panose="020B0604020202020204" pitchFamily="34" charset="0"/>
              <a:buChar char="•"/>
            </a:pPr>
            <a:r>
              <a:rPr lang="fr-FR" sz="1400" dirty="0">
                <a:latin typeface="Arial" panose="020B0604020202020204" pitchFamily="34" charset="0"/>
                <a:cs typeface="Arial" panose="020B0604020202020204" pitchFamily="34" charset="0"/>
              </a:rPr>
              <a:t>Classe 1 : 98 % → parmi les billets classés comme vrais, 2 % étaient en réalité faux.</a:t>
            </a:r>
          </a:p>
          <a:p>
            <a:pPr>
              <a:spcBef>
                <a:spcPts val="600"/>
              </a:spcBef>
            </a:pPr>
            <a:r>
              <a:rPr lang="fr-FR" sz="1400" dirty="0">
                <a:latin typeface="Arial" panose="020B0604020202020204" pitchFamily="34" charset="0"/>
                <a:cs typeface="Arial" panose="020B0604020202020204" pitchFamily="34" charset="0"/>
              </a:rPr>
              <a:t>🔹 Rappel (Recall)</a:t>
            </a:r>
          </a:p>
          <a:p>
            <a:pPr marL="285750" indent="-285750">
              <a:spcBef>
                <a:spcPts val="600"/>
              </a:spcBef>
              <a:buFont typeface="Arial" panose="020B0604020202020204" pitchFamily="34" charset="0"/>
              <a:buChar char="•"/>
            </a:pPr>
            <a:r>
              <a:rPr lang="fr-FR" sz="1400" dirty="0">
                <a:latin typeface="Arial" panose="020B0604020202020204" pitchFamily="34" charset="0"/>
                <a:cs typeface="Arial" panose="020B0604020202020204" pitchFamily="34" charset="0"/>
              </a:rPr>
              <a:t>Classe 0 : 97 % → 3 % des faux billets n’ont pas été détectés.</a:t>
            </a:r>
          </a:p>
          <a:p>
            <a:pPr marL="285750" indent="-285750">
              <a:spcBef>
                <a:spcPts val="600"/>
              </a:spcBef>
              <a:buFont typeface="Arial" panose="020B0604020202020204" pitchFamily="34" charset="0"/>
              <a:buChar char="•"/>
            </a:pPr>
            <a:r>
              <a:rPr lang="fr-FR" sz="1400" dirty="0">
                <a:latin typeface="Arial" panose="020B0604020202020204" pitchFamily="34" charset="0"/>
                <a:cs typeface="Arial" panose="020B0604020202020204" pitchFamily="34" charset="0"/>
              </a:rPr>
              <a:t>Classe 1 : 100 % → tous les vrais billets ont été correctement détectés.</a:t>
            </a:r>
          </a:p>
        </p:txBody>
      </p:sp>
      <p:sp>
        <p:nvSpPr>
          <p:cNvPr id="20" name="ZoneTexte 19">
            <a:extLst>
              <a:ext uri="{FF2B5EF4-FFF2-40B4-BE49-F238E27FC236}">
                <a16:creationId xmlns:a16="http://schemas.microsoft.com/office/drawing/2014/main" id="{315511D3-CD77-9ED2-EB6C-2876444834AD}"/>
              </a:ext>
            </a:extLst>
          </p:cNvPr>
          <p:cNvSpPr txBox="1"/>
          <p:nvPr/>
        </p:nvSpPr>
        <p:spPr>
          <a:xfrm>
            <a:off x="10112828" y="5488885"/>
            <a:ext cx="685800" cy="261610"/>
          </a:xfrm>
          <a:prstGeom prst="rect">
            <a:avLst/>
          </a:prstGeom>
          <a:noFill/>
        </p:spPr>
        <p:txBody>
          <a:bodyPr wrap="square" rtlCol="0">
            <a:spAutoFit/>
          </a:bodyPr>
          <a:lstStyle/>
          <a:p>
            <a:r>
              <a:rPr lang="fr-ML" sz="1050" b="1" dirty="0">
                <a:solidFill>
                  <a:schemeClr val="bg1"/>
                </a:solidFill>
              </a:rPr>
              <a:t>190</a:t>
            </a:r>
            <a:endParaRPr lang="fr-ML" sz="1400" b="1" dirty="0">
              <a:solidFill>
                <a:schemeClr val="bg1"/>
              </a:solidFill>
            </a:endParaRPr>
          </a:p>
        </p:txBody>
      </p:sp>
      <p:sp>
        <p:nvSpPr>
          <p:cNvPr id="21" name="ZoneTexte 20">
            <a:extLst>
              <a:ext uri="{FF2B5EF4-FFF2-40B4-BE49-F238E27FC236}">
                <a16:creationId xmlns:a16="http://schemas.microsoft.com/office/drawing/2014/main" id="{20761673-D129-84CC-0265-1CD522BA807B}"/>
              </a:ext>
            </a:extLst>
          </p:cNvPr>
          <p:cNvSpPr txBox="1"/>
          <p:nvPr/>
        </p:nvSpPr>
        <p:spPr>
          <a:xfrm>
            <a:off x="8567056" y="5488885"/>
            <a:ext cx="304800" cy="261610"/>
          </a:xfrm>
          <a:prstGeom prst="rect">
            <a:avLst/>
          </a:prstGeom>
          <a:noFill/>
        </p:spPr>
        <p:txBody>
          <a:bodyPr wrap="square" rtlCol="0">
            <a:spAutoFit/>
          </a:bodyPr>
          <a:lstStyle/>
          <a:p>
            <a:r>
              <a:rPr lang="fr-ML" sz="1050" b="1" dirty="0">
                <a:solidFill>
                  <a:schemeClr val="bg1">
                    <a:lumMod val="75000"/>
                  </a:schemeClr>
                </a:solidFill>
              </a:rPr>
              <a:t>0</a:t>
            </a:r>
            <a:endParaRPr lang="fr-ML" sz="1400" b="1" dirty="0">
              <a:solidFill>
                <a:schemeClr val="bg1">
                  <a:lumMod val="75000"/>
                </a:schemeClr>
              </a:solidFill>
            </a:endParaRPr>
          </a:p>
        </p:txBody>
      </p:sp>
    </p:spTree>
    <p:extLst>
      <p:ext uri="{BB962C8B-B14F-4D97-AF65-F5344CB8AC3E}">
        <p14:creationId xmlns:p14="http://schemas.microsoft.com/office/powerpoint/2010/main" val="6274909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2DE0CED-100A-5E55-9EC2-75E349748200}"/>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b="1" kern="1200" dirty="0">
                <a:solidFill>
                  <a:schemeClr val="tx1"/>
                </a:solidFill>
                <a:latin typeface="+mj-lt"/>
                <a:ea typeface="+mj-ea"/>
                <a:cs typeface="+mj-cs"/>
              </a:rPr>
              <a:t>Plan de la séance</a:t>
            </a:r>
          </a:p>
        </p:txBody>
      </p:sp>
      <p:sp>
        <p:nvSpPr>
          <p:cNvPr id="4" name="Espace réservé du contenu 3">
            <a:extLst>
              <a:ext uri="{FF2B5EF4-FFF2-40B4-BE49-F238E27FC236}">
                <a16:creationId xmlns:a16="http://schemas.microsoft.com/office/drawing/2014/main" id="{9C1F4C38-A150-5F1E-0783-0DC60E03CEF0}"/>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2647" y="2212848"/>
            <a:ext cx="4361687" cy="4096512"/>
          </a:xfrm>
        </p:spPr>
        <p:txBody>
          <a:bodyPr vert="horz" lIns="91440" tIns="45720" rIns="91440" bIns="45720" rtlCol="0">
            <a:normAutofit/>
          </a:bodyPr>
          <a:lstStyle/>
          <a:p>
            <a:pPr>
              <a:lnSpc>
                <a:spcPct val="110000"/>
              </a:lnSpc>
            </a:pPr>
            <a:r>
              <a:rPr lang="en-US" sz="1400" dirty="0" err="1">
                <a:latin typeface="Arial" panose="020B0604020202020204" pitchFamily="34" charset="0"/>
                <a:cs typeface="Arial" panose="020B0604020202020204" pitchFamily="34" charset="0"/>
              </a:rPr>
              <a:t>Contexte</a:t>
            </a:r>
            <a:r>
              <a:rPr lang="en-US" sz="1400" dirty="0">
                <a:latin typeface="Arial" panose="020B0604020202020204" pitchFamily="34" charset="0"/>
                <a:cs typeface="Arial" panose="020B0604020202020204" pitchFamily="34" charset="0"/>
              </a:rPr>
              <a:t> et </a:t>
            </a:r>
            <a:r>
              <a:rPr lang="en-US" sz="1400" dirty="0" err="1">
                <a:latin typeface="Arial" panose="020B0604020202020204" pitchFamily="34" charset="0"/>
                <a:cs typeface="Arial" panose="020B0604020202020204" pitchFamily="34" charset="0"/>
              </a:rPr>
              <a:t>objectif</a:t>
            </a:r>
            <a:r>
              <a:rPr lang="en-US" sz="1400" dirty="0">
                <a:latin typeface="Arial" panose="020B0604020202020204" pitchFamily="34" charset="0"/>
                <a:cs typeface="Arial" panose="020B0604020202020204" pitchFamily="34" charset="0"/>
              </a:rPr>
              <a:t> du </a:t>
            </a:r>
            <a:r>
              <a:rPr lang="en-US" sz="1400" dirty="0" err="1">
                <a:latin typeface="Arial" panose="020B0604020202020204" pitchFamily="34" charset="0"/>
                <a:cs typeface="Arial" panose="020B0604020202020204" pitchFamily="34" charset="0"/>
              </a:rPr>
              <a:t>projet</a:t>
            </a:r>
            <a:endParaRPr lang="en-US" sz="1400" dirty="0">
              <a:latin typeface="Arial" panose="020B0604020202020204" pitchFamily="34" charset="0"/>
              <a:cs typeface="Arial" panose="020B0604020202020204" pitchFamily="34" charset="0"/>
            </a:endParaRPr>
          </a:p>
          <a:p>
            <a:pPr>
              <a:lnSpc>
                <a:spcPct val="110000"/>
              </a:lnSpc>
            </a:pPr>
            <a:r>
              <a:rPr lang="en-US" sz="1400" dirty="0">
                <a:latin typeface="Arial" panose="020B0604020202020204" pitchFamily="34" charset="0"/>
                <a:cs typeface="Arial" panose="020B0604020202020204" pitchFamily="34" charset="0"/>
              </a:rPr>
              <a:t>Analyse exploratoire des données</a:t>
            </a:r>
          </a:p>
          <a:p>
            <a:pPr>
              <a:lnSpc>
                <a:spcPct val="110000"/>
              </a:lnSpc>
            </a:pPr>
            <a:r>
              <a:rPr lang="en-US" sz="1400" dirty="0" err="1">
                <a:latin typeface="Arial" panose="020B0604020202020204" pitchFamily="34" charset="0"/>
                <a:cs typeface="Arial" panose="020B0604020202020204" pitchFamily="34" charset="0"/>
              </a:rPr>
              <a:t>Traitement</a:t>
            </a:r>
            <a:r>
              <a:rPr lang="en-US" sz="1400" dirty="0">
                <a:latin typeface="Arial" panose="020B0604020202020204" pitchFamily="34" charset="0"/>
                <a:cs typeface="Arial" panose="020B0604020202020204" pitchFamily="34" charset="0"/>
              </a:rPr>
              <a:t> des données : Gestion des </a:t>
            </a:r>
            <a:r>
              <a:rPr lang="en-US" sz="1400" dirty="0" err="1">
                <a:latin typeface="Arial" panose="020B0604020202020204" pitchFamily="34" charset="0"/>
                <a:cs typeface="Arial" panose="020B0604020202020204" pitchFamily="34" charset="0"/>
              </a:rPr>
              <a:t>valeurs</a:t>
            </a:r>
            <a:r>
              <a:rPr lang="en-US" sz="1400" dirty="0">
                <a:latin typeface="Arial" panose="020B0604020202020204" pitchFamily="34" charset="0"/>
                <a:cs typeface="Arial" panose="020B0604020202020204" pitchFamily="34" charset="0"/>
              </a:rPr>
              <a:t> manquantes par </a:t>
            </a:r>
            <a:r>
              <a:rPr lang="en-US" sz="1400" dirty="0" err="1">
                <a:latin typeface="Arial" panose="020B0604020202020204" pitchFamily="34" charset="0"/>
                <a:cs typeface="Arial" panose="020B0604020202020204" pitchFamily="34" charset="0"/>
              </a:rPr>
              <a:t>régression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linéaire</a:t>
            </a:r>
            <a:endParaRPr lang="en-US" sz="1400" dirty="0">
              <a:latin typeface="Arial" panose="020B0604020202020204" pitchFamily="34" charset="0"/>
              <a:cs typeface="Arial" panose="020B0604020202020204" pitchFamily="34" charset="0"/>
            </a:endParaRPr>
          </a:p>
          <a:p>
            <a:pPr>
              <a:lnSpc>
                <a:spcPct val="110000"/>
              </a:lnSpc>
            </a:pPr>
            <a:r>
              <a:rPr lang="en-US" sz="1400" dirty="0">
                <a:latin typeface="Arial" panose="020B0604020202020204" pitchFamily="34" charset="0"/>
                <a:cs typeface="Arial" panose="020B0604020202020204" pitchFamily="34" charset="0"/>
              </a:rPr>
              <a:t>Application du K-Means pour la </a:t>
            </a:r>
            <a:r>
              <a:rPr lang="en-US" sz="1400" dirty="0" err="1">
                <a:latin typeface="Arial" panose="020B0604020202020204" pitchFamily="34" charset="0"/>
                <a:cs typeface="Arial" panose="020B0604020202020204" pitchFamily="34" charset="0"/>
              </a:rPr>
              <a:t>détection</a:t>
            </a:r>
            <a:r>
              <a:rPr lang="en-US" sz="1400" dirty="0">
                <a:latin typeface="Arial" panose="020B0604020202020204" pitchFamily="34" charset="0"/>
                <a:cs typeface="Arial" panose="020B0604020202020204" pitchFamily="34" charset="0"/>
              </a:rPr>
              <a:t> de </a:t>
            </a:r>
            <a:r>
              <a:rPr lang="en-US" sz="1400" dirty="0" err="1">
                <a:latin typeface="Arial" panose="020B0604020202020204" pitchFamily="34" charset="0"/>
                <a:cs typeface="Arial" panose="020B0604020202020204" pitchFamily="34" charset="0"/>
              </a:rPr>
              <a:t>groupes</a:t>
            </a:r>
            <a:endParaRPr lang="en-US" sz="1400" dirty="0">
              <a:latin typeface="Arial" panose="020B0604020202020204" pitchFamily="34" charset="0"/>
              <a:cs typeface="Arial" panose="020B0604020202020204" pitchFamily="34" charset="0"/>
            </a:endParaRPr>
          </a:p>
          <a:p>
            <a:pPr>
              <a:lnSpc>
                <a:spcPct val="110000"/>
              </a:lnSpc>
            </a:pPr>
            <a:r>
              <a:rPr lang="en-US" sz="1400" dirty="0" err="1">
                <a:latin typeface="Arial" panose="020B0604020202020204" pitchFamily="34" charset="0"/>
                <a:cs typeface="Arial" panose="020B0604020202020204" pitchFamily="34" charset="0"/>
              </a:rPr>
              <a:t>Régression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logistique</a:t>
            </a:r>
            <a:r>
              <a:rPr lang="en-US" sz="1400" dirty="0">
                <a:latin typeface="Arial" panose="020B0604020202020204" pitchFamily="34" charset="0"/>
                <a:cs typeface="Arial" panose="020B0604020202020204" pitchFamily="34" charset="0"/>
              </a:rPr>
              <a:t> pour la classification des billets</a:t>
            </a:r>
          </a:p>
          <a:p>
            <a:pPr>
              <a:lnSpc>
                <a:spcPct val="110000"/>
              </a:lnSpc>
            </a:pPr>
            <a:r>
              <a:rPr lang="en-US" sz="1400" dirty="0" err="1">
                <a:latin typeface="Arial" panose="020B0604020202020204" pitchFamily="34" charset="0"/>
                <a:cs typeface="Arial" panose="020B0604020202020204" pitchFamily="34" charset="0"/>
              </a:rPr>
              <a:t>Utilisation</a:t>
            </a:r>
            <a:r>
              <a:rPr lang="en-US" sz="1400" dirty="0">
                <a:latin typeface="Arial" panose="020B0604020202020204" pitchFamily="34" charset="0"/>
                <a:cs typeface="Arial" panose="020B0604020202020204" pitchFamily="34" charset="0"/>
              </a:rPr>
              <a:t> de K-Nearest Neighbors (KNN) pour la </a:t>
            </a:r>
            <a:r>
              <a:rPr lang="en-US" sz="1400" dirty="0" err="1">
                <a:latin typeface="Arial" panose="020B0604020202020204" pitchFamily="34" charset="0"/>
                <a:cs typeface="Arial" panose="020B0604020202020204" pitchFamily="34" charset="0"/>
              </a:rPr>
              <a:t>détection</a:t>
            </a:r>
            <a:endParaRPr lang="en-US" sz="1400" dirty="0">
              <a:latin typeface="Arial" panose="020B0604020202020204" pitchFamily="34" charset="0"/>
              <a:cs typeface="Arial" panose="020B0604020202020204" pitchFamily="34" charset="0"/>
            </a:endParaRPr>
          </a:p>
          <a:p>
            <a:pPr>
              <a:lnSpc>
                <a:spcPct val="110000"/>
              </a:lnSpc>
            </a:pPr>
            <a:r>
              <a:rPr lang="en-US" sz="1400" dirty="0">
                <a:latin typeface="Arial" panose="020B0604020202020204" pitchFamily="34" charset="0"/>
                <a:cs typeface="Arial" panose="020B0604020202020204" pitchFamily="34" charset="0"/>
              </a:rPr>
              <a:t>Random Forest pour une classification </a:t>
            </a:r>
            <a:r>
              <a:rPr lang="en-US" sz="1400" dirty="0" err="1">
                <a:latin typeface="Arial" panose="020B0604020202020204" pitchFamily="34" charset="0"/>
                <a:cs typeface="Arial" panose="020B0604020202020204" pitchFamily="34" charset="0"/>
              </a:rPr>
              <a:t>robuste</a:t>
            </a:r>
            <a:endParaRPr lang="en-US" sz="1400" dirty="0">
              <a:latin typeface="Arial" panose="020B0604020202020204" pitchFamily="34" charset="0"/>
              <a:cs typeface="Arial" panose="020B0604020202020204" pitchFamily="34" charset="0"/>
            </a:endParaRPr>
          </a:p>
          <a:p>
            <a:pPr>
              <a:lnSpc>
                <a:spcPct val="110000"/>
              </a:lnSpc>
            </a:pPr>
            <a:r>
              <a:rPr lang="en-US" sz="1400" dirty="0" err="1">
                <a:latin typeface="Arial" panose="020B0604020202020204" pitchFamily="34" charset="0"/>
                <a:cs typeface="Arial" panose="020B0604020202020204" pitchFamily="34" charset="0"/>
              </a:rPr>
              <a:t>Automatisation</a:t>
            </a:r>
            <a:r>
              <a:rPr lang="en-US" sz="1400" dirty="0">
                <a:latin typeface="Arial" panose="020B0604020202020204" pitchFamily="34" charset="0"/>
                <a:cs typeface="Arial" panose="020B0604020202020204" pitchFamily="34" charset="0"/>
              </a:rPr>
              <a:t> des </a:t>
            </a:r>
            <a:r>
              <a:rPr lang="en-US" sz="1400" dirty="0" err="1">
                <a:latin typeface="Arial" panose="020B0604020202020204" pitchFamily="34" charset="0"/>
                <a:cs typeface="Arial" panose="020B0604020202020204" pitchFamily="34" charset="0"/>
              </a:rPr>
              <a:t>prédictions</a:t>
            </a:r>
            <a:r>
              <a:rPr lang="en-US" sz="1400" dirty="0">
                <a:latin typeface="Arial" panose="020B0604020202020204" pitchFamily="34" charset="0"/>
                <a:cs typeface="Arial" panose="020B0604020202020204" pitchFamily="34" charset="0"/>
              </a:rPr>
              <a:t> et </a:t>
            </a:r>
            <a:r>
              <a:rPr lang="en-US" sz="1400" dirty="0" err="1">
                <a:latin typeface="Arial" panose="020B0604020202020204" pitchFamily="34" charset="0"/>
                <a:cs typeface="Arial" panose="020B0604020202020204" pitchFamily="34" charset="0"/>
              </a:rPr>
              <a:t>déploiement</a:t>
            </a:r>
            <a:endParaRPr lang="en-US" sz="1400" dirty="0">
              <a:latin typeface="Arial" panose="020B0604020202020204" pitchFamily="34" charset="0"/>
              <a:cs typeface="Arial" panose="020B0604020202020204" pitchFamily="34" charset="0"/>
            </a:endParaRPr>
          </a:p>
        </p:txBody>
      </p:sp>
      <p:pic>
        <p:nvPicPr>
          <p:cNvPr id="5" name="Espace réservé du contenu 4" descr="3d illustration">
            <a:extLst>
              <a:ext uri="{FF2B5EF4-FFF2-40B4-BE49-F238E27FC236}">
                <a16:creationId xmlns:a16="http://schemas.microsoft.com/office/drawing/2014/main" id="{A535DED5-7B3F-41E9-AE4C-BFB9F25F5559}"/>
              </a:ext>
            </a:extLst>
          </p:cNvPr>
          <p:cNvPicPr>
            <a:picLocks noGrp="1" noChangeAspect="1"/>
          </p:cNvPicPr>
          <p:nvPr>
            <p:ph sz="half" idx="1"/>
          </p:nvPr>
        </p:nvPicPr>
        <p:blipFill>
          <a:blip r:embed="rId3"/>
          <a:srcRect r="7067"/>
          <a:stretch>
            <a:fillRect/>
          </a:stretch>
        </p:blipFill>
        <p:spPr>
          <a:xfrm>
            <a:off x="5818632" y="-1"/>
            <a:ext cx="6373368" cy="6858001"/>
          </a:xfrm>
          <a:prstGeom prst="rect">
            <a:avLst/>
          </a:prstGeom>
        </p:spPr>
      </p:pic>
    </p:spTree>
    <p:extLst>
      <p:ext uri="{BB962C8B-B14F-4D97-AF65-F5344CB8AC3E}">
        <p14:creationId xmlns:p14="http://schemas.microsoft.com/office/powerpoint/2010/main" val="1008247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708ACDDC-BC77-B5B2-E95F-39506B8988F7}"/>
              </a:ext>
            </a:extLst>
          </p:cNvPr>
          <p:cNvSpPr>
            <a:spLocks noGrp="1"/>
          </p:cNvSpPr>
          <p:nvPr>
            <p:ph type="ctrTitle"/>
          </p:nvPr>
        </p:nvSpPr>
        <p:spPr>
          <a:xfrm>
            <a:off x="277091" y="1814321"/>
            <a:ext cx="7772400" cy="4560920"/>
          </a:xfrm>
        </p:spPr>
        <p:txBody>
          <a:bodyPr anchor="b">
            <a:normAutofit/>
          </a:bodyPr>
          <a:lstStyle/>
          <a:p>
            <a:pPr algn="l"/>
            <a:r>
              <a:rPr lang="fr-ML" sz="6800"/>
              <a:t>Utilisation de K-Nearest Neighbors (KNN) pour la détection</a:t>
            </a:r>
          </a:p>
        </p:txBody>
      </p:sp>
    </p:spTree>
    <p:extLst>
      <p:ext uri="{BB962C8B-B14F-4D97-AF65-F5344CB8AC3E}">
        <p14:creationId xmlns:p14="http://schemas.microsoft.com/office/powerpoint/2010/main" val="15732576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B543207-29A3-F211-33BC-549B39AD92FC}"/>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b="1" kern="1200" dirty="0">
                <a:solidFill>
                  <a:schemeClr val="tx1"/>
                </a:solidFill>
                <a:latin typeface="+mj-lt"/>
                <a:ea typeface="+mj-ea"/>
                <a:cs typeface="+mj-cs"/>
              </a:rPr>
              <a:t>Principe de l’algorithme KNN</a:t>
            </a:r>
          </a:p>
        </p:txBody>
      </p:sp>
      <p:pic>
        <p:nvPicPr>
          <p:cNvPr id="5" name="Espace réservé du contenu 4" descr="Assortiment d’épingles colorées.">
            <a:extLst>
              <a:ext uri="{FF2B5EF4-FFF2-40B4-BE49-F238E27FC236}">
                <a16:creationId xmlns:a16="http://schemas.microsoft.com/office/drawing/2014/main" id="{34EF49F0-7468-47B1-9D26-1E49709A65FD}"/>
              </a:ext>
            </a:extLst>
          </p:cNvPr>
          <p:cNvPicPr>
            <a:picLocks noGrp="1" noChangeAspect="1"/>
          </p:cNvPicPr>
          <p:nvPr>
            <p:ph sz="half" idx="1"/>
          </p:nvPr>
        </p:nvPicPr>
        <p:blipFill>
          <a:blip r:embed="rId3"/>
          <a:srcRect l="20779" r="17187" b="-1"/>
          <a:stretch>
            <a:fillRect/>
          </a:stretch>
        </p:blipFill>
        <p:spPr>
          <a:xfrm>
            <a:off x="1" y="10"/>
            <a:ext cx="6373368" cy="6857990"/>
          </a:xfrm>
          <a:prstGeom prst="rect">
            <a:avLst/>
          </a:prstGeom>
        </p:spPr>
      </p:pic>
      <p:sp>
        <p:nvSpPr>
          <p:cNvPr id="4" name="Espace réservé du contenu 3">
            <a:extLst>
              <a:ext uri="{FF2B5EF4-FFF2-40B4-BE49-F238E27FC236}">
                <a16:creationId xmlns:a16="http://schemas.microsoft.com/office/drawing/2014/main" id="{E66A7CE3-FE25-E739-E24E-658EB076093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None/>
            </a:pPr>
            <a:r>
              <a:rPr lang="fr-FR" sz="1400" b="1"/>
              <a:t>Classification par voisinage</a:t>
            </a:r>
          </a:p>
          <a:p>
            <a:pPr marL="0" lvl="1" indent="0">
              <a:buNone/>
            </a:pPr>
            <a:r>
              <a:rPr lang="fr-FR" sz="1400"/>
              <a:t>KNN classe un nouvel échantillon en fonction des classes majoritaires de ses k voisins les plus proches.</a:t>
            </a:r>
          </a:p>
          <a:p>
            <a:pPr marL="0" indent="0">
              <a:spcBef>
                <a:spcPts val="2500"/>
              </a:spcBef>
              <a:buNone/>
            </a:pPr>
            <a:r>
              <a:rPr lang="fr-FR" sz="1400" b="1"/>
              <a:t>Mesure de distance</a:t>
            </a:r>
          </a:p>
          <a:p>
            <a:pPr marL="0" lvl="1" indent="0">
              <a:buNone/>
            </a:pPr>
            <a:r>
              <a:rPr lang="fr-FR" sz="1400"/>
              <a:t>Une mesure de distance adaptée est utilisée pour déterminer la proximité entre les observations en KNN.</a:t>
            </a:r>
            <a:endParaRPr lang="fr-ML" sz="1400"/>
          </a:p>
        </p:txBody>
      </p:sp>
    </p:spTree>
    <p:extLst>
      <p:ext uri="{BB962C8B-B14F-4D97-AF65-F5344CB8AC3E}">
        <p14:creationId xmlns:p14="http://schemas.microsoft.com/office/powerpoint/2010/main" val="4186336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1D4A56A-C4B2-6F07-3A2D-EB78B48B2667}"/>
              </a:ext>
            </a:extLst>
          </p:cNvPr>
          <p:cNvSpPr>
            <a:spLocks noGrp="1"/>
          </p:cNvSpPr>
          <p:nvPr>
            <p:ph type="title"/>
          </p:nvPr>
        </p:nvSpPr>
        <p:spPr>
          <a:xfrm>
            <a:off x="145264" y="57475"/>
            <a:ext cx="4361693" cy="1527049"/>
          </a:xfrm>
        </p:spPr>
        <p:txBody>
          <a:bodyPr vert="horz" lIns="91440" tIns="45720" rIns="91440" bIns="45720" rtlCol="0" anchor="b">
            <a:normAutofit/>
          </a:bodyPr>
          <a:lstStyle/>
          <a:p>
            <a:r>
              <a:rPr lang="en-US" b="1" kern="1200" dirty="0">
                <a:solidFill>
                  <a:schemeClr val="tx1"/>
                </a:solidFill>
                <a:latin typeface="+mj-lt"/>
                <a:ea typeface="+mj-ea"/>
                <a:cs typeface="+mj-cs"/>
              </a:rPr>
              <a:t>Résultats obtenus avec KNN</a:t>
            </a:r>
          </a:p>
        </p:txBody>
      </p:sp>
      <p:pic>
        <p:nvPicPr>
          <p:cNvPr id="8" name="Image 7">
            <a:extLst>
              <a:ext uri="{FF2B5EF4-FFF2-40B4-BE49-F238E27FC236}">
                <a16:creationId xmlns:a16="http://schemas.microsoft.com/office/drawing/2014/main" id="{F653CF2B-2F43-7D7B-C34F-392B7CCD8C27}"/>
              </a:ext>
            </a:extLst>
          </p:cNvPr>
          <p:cNvPicPr>
            <a:picLocks noChangeAspect="1"/>
          </p:cNvPicPr>
          <p:nvPr/>
        </p:nvPicPr>
        <p:blipFill>
          <a:blip r:embed="rId3"/>
          <a:stretch>
            <a:fillRect/>
          </a:stretch>
        </p:blipFill>
        <p:spPr>
          <a:xfrm>
            <a:off x="156420" y="1584524"/>
            <a:ext cx="5362907" cy="3156371"/>
          </a:xfrm>
          <a:prstGeom prst="rect">
            <a:avLst/>
          </a:prstGeom>
        </p:spPr>
      </p:pic>
      <p:pic>
        <p:nvPicPr>
          <p:cNvPr id="11" name="Image 10">
            <a:extLst>
              <a:ext uri="{FF2B5EF4-FFF2-40B4-BE49-F238E27FC236}">
                <a16:creationId xmlns:a16="http://schemas.microsoft.com/office/drawing/2014/main" id="{2BC921CE-3058-5C86-29AC-09F3CBBAB5FD}"/>
              </a:ext>
            </a:extLst>
          </p:cNvPr>
          <p:cNvPicPr>
            <a:picLocks noChangeAspect="1"/>
          </p:cNvPicPr>
          <p:nvPr/>
        </p:nvPicPr>
        <p:blipFill>
          <a:blip r:embed="rId4"/>
          <a:stretch>
            <a:fillRect/>
          </a:stretch>
        </p:blipFill>
        <p:spPr>
          <a:xfrm>
            <a:off x="145264" y="4828564"/>
            <a:ext cx="5116650" cy="1941767"/>
          </a:xfrm>
          <a:prstGeom prst="rect">
            <a:avLst/>
          </a:prstGeom>
        </p:spPr>
      </p:pic>
      <p:pic>
        <p:nvPicPr>
          <p:cNvPr id="14" name="Espace réservé du contenu 4" descr="Grand groupe de devises en papier s’empilent sur fond blanc">
            <a:extLst>
              <a:ext uri="{FF2B5EF4-FFF2-40B4-BE49-F238E27FC236}">
                <a16:creationId xmlns:a16="http://schemas.microsoft.com/office/drawing/2014/main" id="{30979513-77EC-C7D1-9DFE-DEE61AA133F1}"/>
              </a:ext>
            </a:extLst>
          </p:cNvPr>
          <p:cNvPicPr>
            <a:picLocks noGrp="1" noChangeAspect="1"/>
          </p:cNvPicPr>
          <p:nvPr>
            <p:ph sz="half" idx="1"/>
          </p:nvPr>
        </p:nvPicPr>
        <p:blipFill>
          <a:blip r:embed="rId5"/>
          <a:srcRect l="21744" t="11816" r="29498" b="-3015"/>
          <a:stretch>
            <a:fillRect/>
          </a:stretch>
        </p:blipFill>
        <p:spPr>
          <a:xfrm>
            <a:off x="10113103" y="-1"/>
            <a:ext cx="2078897" cy="2090101"/>
          </a:xfrm>
          <a:prstGeom prst="rect">
            <a:avLst/>
          </a:prstGeom>
        </p:spPr>
      </p:pic>
      <p:pic>
        <p:nvPicPr>
          <p:cNvPr id="16" name="Image 15">
            <a:extLst>
              <a:ext uri="{FF2B5EF4-FFF2-40B4-BE49-F238E27FC236}">
                <a16:creationId xmlns:a16="http://schemas.microsoft.com/office/drawing/2014/main" id="{A642A3A9-5999-163B-F6DB-CAB084F02F93}"/>
              </a:ext>
            </a:extLst>
          </p:cNvPr>
          <p:cNvPicPr>
            <a:picLocks noChangeAspect="1"/>
          </p:cNvPicPr>
          <p:nvPr/>
        </p:nvPicPr>
        <p:blipFill>
          <a:blip r:embed="rId6"/>
          <a:stretch>
            <a:fillRect/>
          </a:stretch>
        </p:blipFill>
        <p:spPr>
          <a:xfrm>
            <a:off x="8001001" y="3565096"/>
            <a:ext cx="4191000" cy="3227462"/>
          </a:xfrm>
          <a:prstGeom prst="rect">
            <a:avLst/>
          </a:prstGeom>
        </p:spPr>
      </p:pic>
      <p:sp>
        <p:nvSpPr>
          <p:cNvPr id="17" name="ZoneTexte 16">
            <a:extLst>
              <a:ext uri="{FF2B5EF4-FFF2-40B4-BE49-F238E27FC236}">
                <a16:creationId xmlns:a16="http://schemas.microsoft.com/office/drawing/2014/main" id="{3D9C0B88-2FF7-E544-2B40-1961362F7DD5}"/>
              </a:ext>
            </a:extLst>
          </p:cNvPr>
          <p:cNvSpPr txBox="1"/>
          <p:nvPr/>
        </p:nvSpPr>
        <p:spPr>
          <a:xfrm>
            <a:off x="10368643" y="5619690"/>
            <a:ext cx="685800" cy="261610"/>
          </a:xfrm>
          <a:prstGeom prst="rect">
            <a:avLst/>
          </a:prstGeom>
          <a:noFill/>
        </p:spPr>
        <p:txBody>
          <a:bodyPr wrap="square" rtlCol="0">
            <a:spAutoFit/>
          </a:bodyPr>
          <a:lstStyle/>
          <a:p>
            <a:r>
              <a:rPr lang="fr-ML" sz="1050" b="1" dirty="0">
                <a:solidFill>
                  <a:schemeClr val="bg1"/>
                </a:solidFill>
              </a:rPr>
              <a:t>190</a:t>
            </a:r>
            <a:endParaRPr lang="fr-ML" sz="1400" b="1" dirty="0">
              <a:solidFill>
                <a:schemeClr val="bg1"/>
              </a:solidFill>
            </a:endParaRPr>
          </a:p>
        </p:txBody>
      </p:sp>
      <p:sp>
        <p:nvSpPr>
          <p:cNvPr id="18" name="ZoneTexte 17">
            <a:extLst>
              <a:ext uri="{FF2B5EF4-FFF2-40B4-BE49-F238E27FC236}">
                <a16:creationId xmlns:a16="http://schemas.microsoft.com/office/drawing/2014/main" id="{CD574F64-4D41-5EF2-6BA1-FDCC656A0EA7}"/>
              </a:ext>
            </a:extLst>
          </p:cNvPr>
          <p:cNvSpPr txBox="1"/>
          <p:nvPr/>
        </p:nvSpPr>
        <p:spPr>
          <a:xfrm>
            <a:off x="8975406" y="5668642"/>
            <a:ext cx="304800" cy="261610"/>
          </a:xfrm>
          <a:prstGeom prst="rect">
            <a:avLst/>
          </a:prstGeom>
          <a:noFill/>
        </p:spPr>
        <p:txBody>
          <a:bodyPr wrap="square" rtlCol="0">
            <a:spAutoFit/>
          </a:bodyPr>
          <a:lstStyle/>
          <a:p>
            <a:r>
              <a:rPr lang="fr-ML" sz="1050" b="1" dirty="0">
                <a:solidFill>
                  <a:schemeClr val="bg1">
                    <a:lumMod val="75000"/>
                  </a:schemeClr>
                </a:solidFill>
              </a:rPr>
              <a:t>0</a:t>
            </a:r>
            <a:endParaRPr lang="fr-ML" sz="1400" b="1" dirty="0">
              <a:solidFill>
                <a:schemeClr val="bg1">
                  <a:lumMod val="75000"/>
                </a:schemeClr>
              </a:solidFill>
            </a:endParaRPr>
          </a:p>
        </p:txBody>
      </p:sp>
      <p:sp>
        <p:nvSpPr>
          <p:cNvPr id="20" name="ZoneTexte 19">
            <a:extLst>
              <a:ext uri="{FF2B5EF4-FFF2-40B4-BE49-F238E27FC236}">
                <a16:creationId xmlns:a16="http://schemas.microsoft.com/office/drawing/2014/main" id="{207C152B-BBEA-0708-F80F-35616829946A}"/>
              </a:ext>
            </a:extLst>
          </p:cNvPr>
          <p:cNvSpPr txBox="1"/>
          <p:nvPr/>
        </p:nvSpPr>
        <p:spPr>
          <a:xfrm>
            <a:off x="4733594" y="2090101"/>
            <a:ext cx="5362907" cy="954107"/>
          </a:xfrm>
          <a:prstGeom prst="rect">
            <a:avLst/>
          </a:prstGeom>
          <a:noFill/>
        </p:spPr>
        <p:txBody>
          <a:bodyPr wrap="square" rtlCol="0">
            <a:spAutoFit/>
          </a:bodyPr>
          <a:lstStyle/>
          <a:p>
            <a:r>
              <a:rPr lang="fr-FR" sz="1400" dirty="0">
                <a:latin typeface="Arial" panose="020B0604020202020204" pitchFamily="34" charset="0"/>
                <a:cs typeface="Arial" panose="020B0604020202020204" pitchFamily="34" charset="0"/>
              </a:rPr>
              <a:t>n_neighbors=5 : le modèle regarde les 5 voisins les plus proches pour voter la classe d'un point.</a:t>
            </a:r>
          </a:p>
          <a:p>
            <a:r>
              <a:rPr lang="fr-FR" sz="1400" dirty="0">
                <a:latin typeface="Arial" panose="020B0604020202020204" pitchFamily="34" charset="0"/>
                <a:cs typeface="Arial" panose="020B0604020202020204" pitchFamily="34" charset="0"/>
              </a:rPr>
              <a:t>Le modèle est non paramétrique : il mémorise les données d’entraînement et les utilise pour classer les nouveaux points</a:t>
            </a:r>
            <a:endParaRPr lang="fr-ML" sz="1400" dirty="0">
              <a:latin typeface="Arial" panose="020B0604020202020204" pitchFamily="34" charset="0"/>
              <a:cs typeface="Arial" panose="020B0604020202020204" pitchFamily="34" charset="0"/>
            </a:endParaRPr>
          </a:p>
        </p:txBody>
      </p:sp>
      <p:sp>
        <p:nvSpPr>
          <p:cNvPr id="21" name="Flèche : droite 20">
            <a:extLst>
              <a:ext uri="{FF2B5EF4-FFF2-40B4-BE49-F238E27FC236}">
                <a16:creationId xmlns:a16="http://schemas.microsoft.com/office/drawing/2014/main" id="{0F26094A-E996-DC94-EA2A-8488754150F6}"/>
              </a:ext>
            </a:extLst>
          </p:cNvPr>
          <p:cNvSpPr/>
          <p:nvPr/>
        </p:nvSpPr>
        <p:spPr>
          <a:xfrm rot="1281148">
            <a:off x="3868450" y="2350715"/>
            <a:ext cx="903514" cy="3374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Tree>
    <p:extLst>
      <p:ext uri="{BB962C8B-B14F-4D97-AF65-F5344CB8AC3E}">
        <p14:creationId xmlns:p14="http://schemas.microsoft.com/office/powerpoint/2010/main" val="25239470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53F074C8-F508-A588-A690-D7EC1C46E6AB}"/>
              </a:ext>
            </a:extLst>
          </p:cNvPr>
          <p:cNvSpPr>
            <a:spLocks noGrp="1"/>
          </p:cNvSpPr>
          <p:nvPr>
            <p:ph type="ctrTitle"/>
          </p:nvPr>
        </p:nvSpPr>
        <p:spPr>
          <a:xfrm>
            <a:off x="277091" y="1814321"/>
            <a:ext cx="7772400" cy="4560920"/>
          </a:xfrm>
        </p:spPr>
        <p:txBody>
          <a:bodyPr anchor="b">
            <a:normAutofit/>
          </a:bodyPr>
          <a:lstStyle/>
          <a:p>
            <a:pPr algn="l"/>
            <a:r>
              <a:rPr lang="fr-ML" sz="7400"/>
              <a:t>Random Forest pour une classification robuste</a:t>
            </a:r>
          </a:p>
        </p:txBody>
      </p:sp>
    </p:spTree>
    <p:extLst>
      <p:ext uri="{BB962C8B-B14F-4D97-AF65-F5344CB8AC3E}">
        <p14:creationId xmlns:p14="http://schemas.microsoft.com/office/powerpoint/2010/main" val="3808352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B2B0FE-1200-BA3E-90E5-B6FFCDBA74E6}"/>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Présentation de l’algorithme Random Forest</a:t>
            </a:r>
          </a:p>
        </p:txBody>
      </p:sp>
      <p:pic>
        <p:nvPicPr>
          <p:cNvPr id="5" name="Espace réservé du contenu 4" descr="Plan d’un homme d’affaires regardant pensivement des panneaux sur fond blanc">
            <a:extLst>
              <a:ext uri="{FF2B5EF4-FFF2-40B4-BE49-F238E27FC236}">
                <a16:creationId xmlns:a16="http://schemas.microsoft.com/office/drawing/2014/main" id="{9ECC867A-CCC1-45AB-B469-DA6BDAA7078D}"/>
              </a:ext>
            </a:extLst>
          </p:cNvPr>
          <p:cNvPicPr>
            <a:picLocks noGrp="1" noChangeAspect="1"/>
          </p:cNvPicPr>
          <p:nvPr>
            <p:ph sz="half" idx="1"/>
          </p:nvPr>
        </p:nvPicPr>
        <p:blipFill>
          <a:blip r:embed="rId3"/>
          <a:srcRect t="1295" r="3" b="3"/>
          <a:stretch>
            <a:fillRect/>
          </a:stretch>
        </p:blipFill>
        <p:spPr>
          <a:xfrm>
            <a:off x="713615" y="681318"/>
            <a:ext cx="4680637" cy="3083858"/>
          </a:xfrm>
          <a:prstGeom prst="rect">
            <a:avLst/>
          </a:prstGeom>
        </p:spPr>
      </p:pic>
      <p:sp>
        <p:nvSpPr>
          <p:cNvPr id="4" name="Espace réservé du contenu 3">
            <a:extLst>
              <a:ext uri="{FF2B5EF4-FFF2-40B4-BE49-F238E27FC236}">
                <a16:creationId xmlns:a16="http://schemas.microsoft.com/office/drawing/2014/main" id="{9E2EA54B-C485-A83A-16AD-55F43850620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None/>
            </a:pPr>
            <a:r>
              <a:rPr lang="fr-FR" sz="1400" b="1"/>
              <a:t>Construction d’arbres multiples</a:t>
            </a:r>
          </a:p>
          <a:p>
            <a:pPr marL="0" lvl="1" indent="0">
              <a:buNone/>
            </a:pPr>
            <a:r>
              <a:rPr lang="fr-FR" sz="1400"/>
              <a:t>L’algorithme génère plusieurs arbres de décision basés sur différents sous-ensembles aléatoires de données.</a:t>
            </a:r>
          </a:p>
          <a:p>
            <a:pPr marL="0" indent="0">
              <a:spcBef>
                <a:spcPts val="2500"/>
              </a:spcBef>
              <a:buNone/>
            </a:pPr>
            <a:r>
              <a:rPr lang="fr-FR" sz="1400" b="1"/>
              <a:t>Combinaison des prédictions</a:t>
            </a:r>
          </a:p>
          <a:p>
            <a:pPr marL="0" lvl="1" indent="0">
              <a:buNone/>
            </a:pPr>
            <a:r>
              <a:rPr lang="fr-FR" sz="1400"/>
              <a:t>Les résultats des arbres sont combinés pour produire une prédiction finale plus fiable et précise.</a:t>
            </a:r>
          </a:p>
          <a:p>
            <a:pPr marL="0" indent="0">
              <a:spcBef>
                <a:spcPts val="2500"/>
              </a:spcBef>
              <a:buNone/>
            </a:pPr>
            <a:r>
              <a:rPr lang="fr-FR" sz="1400" b="1"/>
              <a:t>Réduction du surapprentissage</a:t>
            </a:r>
          </a:p>
          <a:p>
            <a:pPr marL="0" lvl="1" indent="0">
              <a:buNone/>
            </a:pPr>
            <a:r>
              <a:rPr lang="fr-FR" sz="1400"/>
              <a:t>L’approche réduit le surapprentissage en diversifiant les données utilisées par chaque arbre et en combinant leurs résultats.</a:t>
            </a:r>
            <a:endParaRPr lang="fr-ML" sz="1400"/>
          </a:p>
        </p:txBody>
      </p:sp>
    </p:spTree>
    <p:extLst>
      <p:ext uri="{BB962C8B-B14F-4D97-AF65-F5344CB8AC3E}">
        <p14:creationId xmlns:p14="http://schemas.microsoft.com/office/powerpoint/2010/main" val="3824432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3EB9279-64C0-1856-AD58-0B79FA94AC09}"/>
              </a:ext>
            </a:extLst>
          </p:cNvPr>
          <p:cNvSpPr>
            <a:spLocks noGrp="1"/>
          </p:cNvSpPr>
          <p:nvPr>
            <p:ph type="title"/>
          </p:nvPr>
        </p:nvSpPr>
        <p:spPr>
          <a:xfrm>
            <a:off x="111905" y="136827"/>
            <a:ext cx="4781603" cy="1147687"/>
          </a:xfrm>
        </p:spPr>
        <p:txBody>
          <a:bodyPr vert="horz" lIns="91440" tIns="45720" rIns="91440" bIns="45720" rtlCol="0" anchor="t">
            <a:normAutofit/>
          </a:bodyPr>
          <a:lstStyle/>
          <a:p>
            <a:r>
              <a:rPr lang="en-US" b="1" kern="1200" dirty="0">
                <a:solidFill>
                  <a:schemeClr val="tx1"/>
                </a:solidFill>
                <a:latin typeface="+mj-lt"/>
                <a:ea typeface="+mj-ea"/>
                <a:cs typeface="+mj-cs"/>
              </a:rPr>
              <a:t>Mise en œuvre et réglages du modèle</a:t>
            </a:r>
          </a:p>
        </p:txBody>
      </p:sp>
      <p:pic>
        <p:nvPicPr>
          <p:cNvPr id="13" name="Image 12">
            <a:extLst>
              <a:ext uri="{FF2B5EF4-FFF2-40B4-BE49-F238E27FC236}">
                <a16:creationId xmlns:a16="http://schemas.microsoft.com/office/drawing/2014/main" id="{46FBBAF8-43B6-EE50-E95D-40E734A67BC8}"/>
              </a:ext>
            </a:extLst>
          </p:cNvPr>
          <p:cNvPicPr>
            <a:picLocks noChangeAspect="1"/>
          </p:cNvPicPr>
          <p:nvPr/>
        </p:nvPicPr>
        <p:blipFill>
          <a:blip r:embed="rId3"/>
          <a:stretch>
            <a:fillRect/>
          </a:stretch>
        </p:blipFill>
        <p:spPr>
          <a:xfrm>
            <a:off x="7826829" y="3280403"/>
            <a:ext cx="4365171" cy="3577597"/>
          </a:xfrm>
          <a:prstGeom prst="rect">
            <a:avLst/>
          </a:prstGeom>
        </p:spPr>
      </p:pic>
      <p:pic>
        <p:nvPicPr>
          <p:cNvPr id="15" name="Image 14">
            <a:extLst>
              <a:ext uri="{FF2B5EF4-FFF2-40B4-BE49-F238E27FC236}">
                <a16:creationId xmlns:a16="http://schemas.microsoft.com/office/drawing/2014/main" id="{406601CA-07FD-6D18-D322-38FD3CF93F24}"/>
              </a:ext>
            </a:extLst>
          </p:cNvPr>
          <p:cNvPicPr>
            <a:picLocks noChangeAspect="1"/>
          </p:cNvPicPr>
          <p:nvPr/>
        </p:nvPicPr>
        <p:blipFill>
          <a:blip r:embed="rId4"/>
          <a:stretch>
            <a:fillRect/>
          </a:stretch>
        </p:blipFill>
        <p:spPr>
          <a:xfrm>
            <a:off x="2198914" y="5217599"/>
            <a:ext cx="4604657" cy="1640401"/>
          </a:xfrm>
          <a:prstGeom prst="rect">
            <a:avLst/>
          </a:prstGeom>
        </p:spPr>
      </p:pic>
      <p:pic>
        <p:nvPicPr>
          <p:cNvPr id="17" name="Image 16">
            <a:extLst>
              <a:ext uri="{FF2B5EF4-FFF2-40B4-BE49-F238E27FC236}">
                <a16:creationId xmlns:a16="http://schemas.microsoft.com/office/drawing/2014/main" id="{68E84BB1-CE90-80C2-C09D-B48F33A8F4A1}"/>
              </a:ext>
            </a:extLst>
          </p:cNvPr>
          <p:cNvPicPr>
            <a:picLocks noChangeAspect="1"/>
          </p:cNvPicPr>
          <p:nvPr/>
        </p:nvPicPr>
        <p:blipFill>
          <a:blip r:embed="rId5"/>
          <a:stretch>
            <a:fillRect/>
          </a:stretch>
        </p:blipFill>
        <p:spPr>
          <a:xfrm>
            <a:off x="111905" y="1284514"/>
            <a:ext cx="4604657" cy="3712347"/>
          </a:xfrm>
          <a:prstGeom prst="rect">
            <a:avLst/>
          </a:prstGeom>
        </p:spPr>
      </p:pic>
      <p:pic>
        <p:nvPicPr>
          <p:cNvPr id="20" name="Espace réservé du contenu 4" descr="Grand groupe de devises en papier s’empilent sur fond blanc">
            <a:extLst>
              <a:ext uri="{FF2B5EF4-FFF2-40B4-BE49-F238E27FC236}">
                <a16:creationId xmlns:a16="http://schemas.microsoft.com/office/drawing/2014/main" id="{6825E0EB-E4AA-05F2-E46F-8A452D7E0EFB}"/>
              </a:ext>
            </a:extLst>
          </p:cNvPr>
          <p:cNvPicPr>
            <a:picLocks noGrp="1" noChangeAspect="1"/>
          </p:cNvPicPr>
          <p:nvPr>
            <p:ph sz="half" idx="1"/>
          </p:nvPr>
        </p:nvPicPr>
        <p:blipFill>
          <a:blip r:embed="rId6"/>
          <a:srcRect l="21744" t="11816" r="29498" b="-3015"/>
          <a:stretch>
            <a:fillRect/>
          </a:stretch>
        </p:blipFill>
        <p:spPr>
          <a:xfrm>
            <a:off x="9568543" y="-1"/>
            <a:ext cx="2623457" cy="2637596"/>
          </a:xfrm>
          <a:prstGeom prst="rect">
            <a:avLst/>
          </a:prstGeom>
        </p:spPr>
      </p:pic>
      <p:sp>
        <p:nvSpPr>
          <p:cNvPr id="23" name="ZoneTexte 22">
            <a:extLst>
              <a:ext uri="{FF2B5EF4-FFF2-40B4-BE49-F238E27FC236}">
                <a16:creationId xmlns:a16="http://schemas.microsoft.com/office/drawing/2014/main" id="{4A15C105-59E8-AD8F-75EB-0E8CDF58EAAB}"/>
              </a:ext>
            </a:extLst>
          </p:cNvPr>
          <p:cNvSpPr txBox="1"/>
          <p:nvPr/>
        </p:nvSpPr>
        <p:spPr>
          <a:xfrm>
            <a:off x="4549572" y="1262650"/>
            <a:ext cx="5362907" cy="1015663"/>
          </a:xfrm>
          <a:prstGeom prst="rect">
            <a:avLst/>
          </a:prstGeom>
          <a:noFill/>
        </p:spPr>
        <p:txBody>
          <a:bodyPr wrap="square" rtlCol="0">
            <a:spAutoFit/>
          </a:bodyPr>
          <a:lstStyle/>
          <a:p>
            <a:r>
              <a:rPr lang="fr-FR" sz="1200" dirty="0" err="1">
                <a:latin typeface="Arial" panose="020B0604020202020204" pitchFamily="34" charset="0"/>
                <a:cs typeface="Arial" panose="020B0604020202020204" pitchFamily="34" charset="0"/>
              </a:rPr>
              <a:t>RandomForestClassifier</a:t>
            </a:r>
            <a:r>
              <a:rPr lang="fr-FR" sz="1200" dirty="0">
                <a:latin typeface="Arial" panose="020B0604020202020204" pitchFamily="34" charset="0"/>
                <a:cs typeface="Arial" panose="020B0604020202020204" pitchFamily="34" charset="0"/>
              </a:rPr>
              <a:t> : un ensemble de 100 arbres de décision construits aléatoirement.</a:t>
            </a:r>
          </a:p>
          <a:p>
            <a:r>
              <a:rPr lang="fr-FR" sz="1200" dirty="0" err="1">
                <a:latin typeface="Arial" panose="020B0604020202020204" pitchFamily="34" charset="0"/>
                <a:cs typeface="Arial" panose="020B0604020202020204" pitchFamily="34" charset="0"/>
              </a:rPr>
              <a:t>n_estimators</a:t>
            </a:r>
            <a:r>
              <a:rPr lang="fr-FR" sz="1200" dirty="0">
                <a:latin typeface="Arial" panose="020B0604020202020204" pitchFamily="34" charset="0"/>
                <a:cs typeface="Arial" panose="020B0604020202020204" pitchFamily="34" charset="0"/>
              </a:rPr>
              <a:t>=100 : nombre d'arbres dans la forêt (plus = plus robuste, mais plus lent).</a:t>
            </a:r>
          </a:p>
          <a:p>
            <a:r>
              <a:rPr lang="fr-FR" sz="1200" dirty="0">
                <a:latin typeface="Arial" panose="020B0604020202020204" pitchFamily="34" charset="0"/>
                <a:cs typeface="Arial" panose="020B0604020202020204" pitchFamily="34" charset="0"/>
              </a:rPr>
              <a:t>random_state=42 : pour assurer la reproductibilité des résultats.</a:t>
            </a:r>
            <a:endParaRPr lang="fr-ML" sz="1200" dirty="0">
              <a:latin typeface="Arial" panose="020B0604020202020204" pitchFamily="34" charset="0"/>
              <a:cs typeface="Arial" panose="020B0604020202020204" pitchFamily="34" charset="0"/>
            </a:endParaRPr>
          </a:p>
        </p:txBody>
      </p:sp>
      <p:sp>
        <p:nvSpPr>
          <p:cNvPr id="24" name="Flèche : droite 23">
            <a:extLst>
              <a:ext uri="{FF2B5EF4-FFF2-40B4-BE49-F238E27FC236}">
                <a16:creationId xmlns:a16="http://schemas.microsoft.com/office/drawing/2014/main" id="{B259C02B-DC1C-AAA6-C001-43982BB57961}"/>
              </a:ext>
            </a:extLst>
          </p:cNvPr>
          <p:cNvSpPr/>
          <p:nvPr/>
        </p:nvSpPr>
        <p:spPr>
          <a:xfrm>
            <a:off x="3705164" y="1679878"/>
            <a:ext cx="903514" cy="3374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Tree>
    <p:extLst>
      <p:ext uri="{BB962C8B-B14F-4D97-AF65-F5344CB8AC3E}">
        <p14:creationId xmlns:p14="http://schemas.microsoft.com/office/powerpoint/2010/main" val="36894014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23570817-6E59-641B-60CE-E3CC9B056CCF}"/>
              </a:ext>
            </a:extLst>
          </p:cNvPr>
          <p:cNvSpPr>
            <a:spLocks noGrp="1"/>
          </p:cNvSpPr>
          <p:nvPr>
            <p:ph type="ctrTitle"/>
          </p:nvPr>
        </p:nvSpPr>
        <p:spPr>
          <a:xfrm>
            <a:off x="277091" y="1814321"/>
            <a:ext cx="7772400" cy="4560920"/>
          </a:xfrm>
        </p:spPr>
        <p:txBody>
          <a:bodyPr anchor="b">
            <a:normAutofit/>
          </a:bodyPr>
          <a:lstStyle/>
          <a:p>
            <a:pPr algn="l"/>
            <a:r>
              <a:rPr lang="fr-ML" sz="7400"/>
              <a:t>Automatisation des prédictions et déploiement</a:t>
            </a:r>
          </a:p>
        </p:txBody>
      </p:sp>
    </p:spTree>
    <p:extLst>
      <p:ext uri="{BB962C8B-B14F-4D97-AF65-F5344CB8AC3E}">
        <p14:creationId xmlns:p14="http://schemas.microsoft.com/office/powerpoint/2010/main" val="3143424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D79DC11-9827-08D8-F27F-F33892DE52B7}"/>
              </a:ext>
            </a:extLst>
          </p:cNvPr>
          <p:cNvSpPr>
            <a:spLocks noGrp="1"/>
          </p:cNvSpPr>
          <p:nvPr>
            <p:ph type="title"/>
          </p:nvPr>
        </p:nvSpPr>
        <p:spPr>
          <a:xfrm>
            <a:off x="0" y="97971"/>
            <a:ext cx="4781603" cy="1197429"/>
          </a:xfrm>
        </p:spPr>
        <p:txBody>
          <a:bodyPr vert="horz" lIns="91440" tIns="45720" rIns="91440" bIns="45720" rtlCol="0" anchor="t">
            <a:normAutofit/>
          </a:bodyPr>
          <a:lstStyle/>
          <a:p>
            <a:r>
              <a:rPr lang="en-US" b="1" kern="1200" dirty="0">
                <a:solidFill>
                  <a:schemeClr val="tx1"/>
                </a:solidFill>
                <a:latin typeface="+mj-lt"/>
                <a:ea typeface="+mj-ea"/>
                <a:cs typeface="+mj-cs"/>
              </a:rPr>
              <a:t>Mise en place d’un pipeline automatisé</a:t>
            </a:r>
          </a:p>
        </p:txBody>
      </p:sp>
      <p:pic>
        <p:nvPicPr>
          <p:cNvPr id="13" name="Image 12">
            <a:extLst>
              <a:ext uri="{FF2B5EF4-FFF2-40B4-BE49-F238E27FC236}">
                <a16:creationId xmlns:a16="http://schemas.microsoft.com/office/drawing/2014/main" id="{ABB65E56-760A-CA70-50FF-B52F221A7401}"/>
              </a:ext>
            </a:extLst>
          </p:cNvPr>
          <p:cNvPicPr>
            <a:picLocks noChangeAspect="1"/>
          </p:cNvPicPr>
          <p:nvPr/>
        </p:nvPicPr>
        <p:blipFill>
          <a:blip r:embed="rId3"/>
          <a:srcRect l="9832" r="10509"/>
          <a:stretch>
            <a:fillRect/>
          </a:stretch>
        </p:blipFill>
        <p:spPr>
          <a:xfrm>
            <a:off x="141515" y="1393371"/>
            <a:ext cx="4463142" cy="5284160"/>
          </a:xfrm>
          <a:prstGeom prst="rect">
            <a:avLst/>
          </a:prstGeom>
        </p:spPr>
      </p:pic>
      <p:pic>
        <p:nvPicPr>
          <p:cNvPr id="15" name="Image 14">
            <a:extLst>
              <a:ext uri="{FF2B5EF4-FFF2-40B4-BE49-F238E27FC236}">
                <a16:creationId xmlns:a16="http://schemas.microsoft.com/office/drawing/2014/main" id="{DDDFA4DA-5312-3606-A2F4-1EA0E730D030}"/>
              </a:ext>
            </a:extLst>
          </p:cNvPr>
          <p:cNvPicPr>
            <a:picLocks noChangeAspect="1"/>
          </p:cNvPicPr>
          <p:nvPr/>
        </p:nvPicPr>
        <p:blipFill>
          <a:blip r:embed="rId4"/>
          <a:stretch>
            <a:fillRect/>
          </a:stretch>
        </p:blipFill>
        <p:spPr>
          <a:xfrm>
            <a:off x="7728858" y="3192327"/>
            <a:ext cx="4463142" cy="3665673"/>
          </a:xfrm>
          <a:prstGeom prst="rect">
            <a:avLst/>
          </a:prstGeom>
        </p:spPr>
      </p:pic>
      <p:pic>
        <p:nvPicPr>
          <p:cNvPr id="16" name="Image 15">
            <a:extLst>
              <a:ext uri="{FF2B5EF4-FFF2-40B4-BE49-F238E27FC236}">
                <a16:creationId xmlns:a16="http://schemas.microsoft.com/office/drawing/2014/main" id="{7E3E237E-BBF9-EBBF-CCC0-845272C5AAD7}"/>
              </a:ext>
            </a:extLst>
          </p:cNvPr>
          <p:cNvPicPr>
            <a:picLocks noChangeAspect="1"/>
          </p:cNvPicPr>
          <p:nvPr/>
        </p:nvPicPr>
        <p:blipFill>
          <a:blip r:embed="rId5"/>
          <a:srcRect t="23175" b="6349"/>
          <a:stretch>
            <a:fillRect/>
          </a:stretch>
        </p:blipFill>
        <p:spPr>
          <a:xfrm>
            <a:off x="9144000" y="0"/>
            <a:ext cx="3048000" cy="2998299"/>
          </a:xfrm>
          <a:prstGeom prst="rect">
            <a:avLst/>
          </a:prstGeom>
        </p:spPr>
      </p:pic>
      <p:sp>
        <p:nvSpPr>
          <p:cNvPr id="17" name="ZoneTexte 16">
            <a:extLst>
              <a:ext uri="{FF2B5EF4-FFF2-40B4-BE49-F238E27FC236}">
                <a16:creationId xmlns:a16="http://schemas.microsoft.com/office/drawing/2014/main" id="{6E7B55C6-1E29-AD3E-735A-F9B132F5B198}"/>
              </a:ext>
            </a:extLst>
          </p:cNvPr>
          <p:cNvSpPr txBox="1"/>
          <p:nvPr/>
        </p:nvSpPr>
        <p:spPr>
          <a:xfrm>
            <a:off x="3247963" y="1759380"/>
            <a:ext cx="5362907" cy="461665"/>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Sauvegarde du modèle avec </a:t>
            </a:r>
            <a:r>
              <a:rPr lang="fr-FR" sz="1200" dirty="0" err="1">
                <a:latin typeface="Arial" panose="020B0604020202020204" pitchFamily="34" charset="0"/>
                <a:cs typeface="Arial" panose="020B0604020202020204" pitchFamily="34" charset="0"/>
              </a:rPr>
              <a:t>joblib</a:t>
            </a:r>
            <a:r>
              <a:rPr lang="fr-FR" sz="1200" dirty="0">
                <a:latin typeface="Arial" panose="020B0604020202020204" pitchFamily="34" charset="0"/>
                <a:cs typeface="Arial" panose="020B0604020202020204" pitchFamily="34" charset="0"/>
              </a:rPr>
              <a:t> dans un fichier .</a:t>
            </a:r>
            <a:r>
              <a:rPr lang="fr-FR" sz="1200" dirty="0" err="1">
                <a:latin typeface="Arial" panose="020B0604020202020204" pitchFamily="34" charset="0"/>
                <a:cs typeface="Arial" panose="020B0604020202020204" pitchFamily="34" charset="0"/>
              </a:rPr>
              <a:t>pkl</a:t>
            </a:r>
            <a:r>
              <a:rPr lang="fr-FR" sz="1200" dirty="0">
                <a:latin typeface="Arial" panose="020B0604020202020204" pitchFamily="34" charset="0"/>
                <a:cs typeface="Arial" panose="020B0604020202020204" pitchFamily="34" charset="0"/>
              </a:rPr>
              <a:t> pour pouvoir le réutiliser plus tard sans réentraîner. </a:t>
            </a:r>
            <a:endParaRPr lang="fr-ML" sz="1200" dirty="0">
              <a:latin typeface="Arial" panose="020B0604020202020204" pitchFamily="34" charset="0"/>
              <a:cs typeface="Arial" panose="020B0604020202020204" pitchFamily="34" charset="0"/>
            </a:endParaRPr>
          </a:p>
        </p:txBody>
      </p:sp>
      <p:sp>
        <p:nvSpPr>
          <p:cNvPr id="18" name="Flèche : droite 17">
            <a:extLst>
              <a:ext uri="{FF2B5EF4-FFF2-40B4-BE49-F238E27FC236}">
                <a16:creationId xmlns:a16="http://schemas.microsoft.com/office/drawing/2014/main" id="{BB3A0CAF-515C-DED1-2EB5-94D2BBB485CF}"/>
              </a:ext>
            </a:extLst>
          </p:cNvPr>
          <p:cNvSpPr/>
          <p:nvPr/>
        </p:nvSpPr>
        <p:spPr>
          <a:xfrm>
            <a:off x="2344449" y="1821485"/>
            <a:ext cx="903514" cy="3374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
        <p:nvSpPr>
          <p:cNvPr id="19" name="ZoneTexte 18">
            <a:extLst>
              <a:ext uri="{FF2B5EF4-FFF2-40B4-BE49-F238E27FC236}">
                <a16:creationId xmlns:a16="http://schemas.microsoft.com/office/drawing/2014/main" id="{E4F1E3A5-0579-E21F-43F3-986576C5EC1B}"/>
              </a:ext>
            </a:extLst>
          </p:cNvPr>
          <p:cNvSpPr txBox="1"/>
          <p:nvPr/>
        </p:nvSpPr>
        <p:spPr>
          <a:xfrm>
            <a:off x="3474553" y="2477114"/>
            <a:ext cx="5362907" cy="276999"/>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Chargement du modèle sauvegardé. </a:t>
            </a:r>
            <a:endParaRPr lang="fr-ML" sz="1200" dirty="0">
              <a:latin typeface="Arial" panose="020B0604020202020204" pitchFamily="34" charset="0"/>
              <a:cs typeface="Arial" panose="020B0604020202020204" pitchFamily="34" charset="0"/>
            </a:endParaRPr>
          </a:p>
        </p:txBody>
      </p:sp>
      <p:sp>
        <p:nvSpPr>
          <p:cNvPr id="20" name="Flèche : droite 19">
            <a:extLst>
              <a:ext uri="{FF2B5EF4-FFF2-40B4-BE49-F238E27FC236}">
                <a16:creationId xmlns:a16="http://schemas.microsoft.com/office/drawing/2014/main" id="{9595480C-B75D-A096-8388-793435AE5EEA}"/>
              </a:ext>
            </a:extLst>
          </p:cNvPr>
          <p:cNvSpPr/>
          <p:nvPr/>
        </p:nvSpPr>
        <p:spPr>
          <a:xfrm>
            <a:off x="2571039" y="2464921"/>
            <a:ext cx="903514" cy="3374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
        <p:nvSpPr>
          <p:cNvPr id="21" name="ZoneTexte 20">
            <a:extLst>
              <a:ext uri="{FF2B5EF4-FFF2-40B4-BE49-F238E27FC236}">
                <a16:creationId xmlns:a16="http://schemas.microsoft.com/office/drawing/2014/main" id="{FB534358-AB21-6B1A-6BCF-177CF70D811D}"/>
              </a:ext>
            </a:extLst>
          </p:cNvPr>
          <p:cNvSpPr txBox="1"/>
          <p:nvPr/>
        </p:nvSpPr>
        <p:spPr>
          <a:xfrm>
            <a:off x="3604147" y="2857906"/>
            <a:ext cx="5362907" cy="276999"/>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le modèle prédit la classe (0 ou 1) pour chaque ligne du jeu de test. </a:t>
            </a:r>
            <a:endParaRPr lang="fr-ML" sz="1200" dirty="0">
              <a:latin typeface="Arial" panose="020B0604020202020204" pitchFamily="34" charset="0"/>
              <a:cs typeface="Arial" panose="020B0604020202020204" pitchFamily="34" charset="0"/>
            </a:endParaRPr>
          </a:p>
        </p:txBody>
      </p:sp>
      <p:sp>
        <p:nvSpPr>
          <p:cNvPr id="22" name="Flèche : droite 21">
            <a:extLst>
              <a:ext uri="{FF2B5EF4-FFF2-40B4-BE49-F238E27FC236}">
                <a16:creationId xmlns:a16="http://schemas.microsoft.com/office/drawing/2014/main" id="{0B701E4B-FB8F-942C-ADFA-436BEEE82518}"/>
              </a:ext>
            </a:extLst>
          </p:cNvPr>
          <p:cNvSpPr/>
          <p:nvPr/>
        </p:nvSpPr>
        <p:spPr>
          <a:xfrm>
            <a:off x="2700633" y="2845713"/>
            <a:ext cx="903514" cy="3374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
        <p:nvSpPr>
          <p:cNvPr id="23" name="ZoneTexte 22">
            <a:extLst>
              <a:ext uri="{FF2B5EF4-FFF2-40B4-BE49-F238E27FC236}">
                <a16:creationId xmlns:a16="http://schemas.microsoft.com/office/drawing/2014/main" id="{B4A721B8-180D-8F4C-F230-E71B25A63A7D}"/>
              </a:ext>
            </a:extLst>
          </p:cNvPr>
          <p:cNvSpPr txBox="1"/>
          <p:nvPr/>
        </p:nvSpPr>
        <p:spPr>
          <a:xfrm>
            <a:off x="2700634" y="5521785"/>
            <a:ext cx="3275624" cy="276999"/>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Récupération des noms de colonnes. </a:t>
            </a:r>
            <a:endParaRPr lang="fr-ML" sz="1200" dirty="0">
              <a:latin typeface="Arial" panose="020B0604020202020204" pitchFamily="34" charset="0"/>
              <a:cs typeface="Arial" panose="020B0604020202020204" pitchFamily="34" charset="0"/>
            </a:endParaRPr>
          </a:p>
        </p:txBody>
      </p:sp>
      <p:sp>
        <p:nvSpPr>
          <p:cNvPr id="24" name="Flèche : droite 23">
            <a:extLst>
              <a:ext uri="{FF2B5EF4-FFF2-40B4-BE49-F238E27FC236}">
                <a16:creationId xmlns:a16="http://schemas.microsoft.com/office/drawing/2014/main" id="{D699F007-2FF3-87FE-B62C-F573FD7D3169}"/>
              </a:ext>
            </a:extLst>
          </p:cNvPr>
          <p:cNvSpPr/>
          <p:nvPr/>
        </p:nvSpPr>
        <p:spPr>
          <a:xfrm>
            <a:off x="1797119" y="5509591"/>
            <a:ext cx="903514" cy="3374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p>
        </p:txBody>
      </p:sp>
    </p:spTree>
    <p:extLst>
      <p:ext uri="{BB962C8B-B14F-4D97-AF65-F5344CB8AC3E}">
        <p14:creationId xmlns:p14="http://schemas.microsoft.com/office/powerpoint/2010/main" val="1009735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11986D0D-B739-3B3B-71B8-8FDEB0749BE7}"/>
              </a:ext>
            </a:extLst>
          </p:cNvPr>
          <p:cNvSpPr>
            <a:spLocks noGrp="1"/>
          </p:cNvSpPr>
          <p:nvPr>
            <p:ph type="title"/>
          </p:nvPr>
        </p:nvSpPr>
        <p:spPr>
          <a:xfrm>
            <a:off x="612648" y="1847088"/>
            <a:ext cx="7344336" cy="1133856"/>
          </a:xfrm>
        </p:spPr>
        <p:txBody>
          <a:bodyPr anchor="b">
            <a:normAutofit/>
          </a:bodyPr>
          <a:lstStyle/>
          <a:p>
            <a:r>
              <a:rPr lang="fr-ML" sz="6000"/>
              <a:t>Conclusion</a:t>
            </a:r>
          </a:p>
        </p:txBody>
      </p:sp>
      <p:graphicFrame>
        <p:nvGraphicFramePr>
          <p:cNvPr id="9" name="Espace réservé du contenu 2">
            <a:extLst>
              <a:ext uri="{FF2B5EF4-FFF2-40B4-BE49-F238E27FC236}">
                <a16:creationId xmlns:a16="http://schemas.microsoft.com/office/drawing/2014/main" id="{DB6402E4-DCD1-E451-6509-3CD27F9E781D}"/>
              </a:ext>
            </a:extLst>
          </p:cNvPr>
          <p:cNvGraphicFramePr>
            <a:graphicFrameLocks noGrp="1"/>
          </p:cNvGraphicFramePr>
          <p:nvPr>
            <p:ph idx="1"/>
            <p:extLst>
              <p:ext uri="{D42A27DB-BD31-4B8C-83A1-F6EECF244321}">
                <p14:modId xmlns:p14="http://schemas.microsoft.com/office/powerpoint/2010/main" val="191957857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1206901"/>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5464B31-AA5C-6981-E7D9-CA3C0DD73AA9}"/>
              </a:ext>
            </a:extLst>
          </p:cNvPr>
          <p:cNvSpPr>
            <a:spLocks noGrp="1"/>
          </p:cNvSpPr>
          <p:nvPr>
            <p:ph type="title"/>
          </p:nvPr>
        </p:nvSpPr>
        <p:spPr>
          <a:xfrm>
            <a:off x="5293859" y="603504"/>
            <a:ext cx="6789285" cy="1527048"/>
          </a:xfrm>
        </p:spPr>
        <p:txBody>
          <a:bodyPr vert="horz" lIns="91440" tIns="45720" rIns="91440" bIns="45720" rtlCol="0" anchor="b">
            <a:normAutofit/>
          </a:bodyPr>
          <a:lstStyle/>
          <a:p>
            <a:r>
              <a:rPr lang="fr-FR" b="1" kern="1200" dirty="0">
                <a:solidFill>
                  <a:schemeClr val="tx1"/>
                </a:solidFill>
                <a:latin typeface="+mj-lt"/>
                <a:ea typeface="+mj-ea"/>
                <a:cs typeface="+mj-cs"/>
              </a:rPr>
              <a:t>Contexte et objectif du projet</a:t>
            </a:r>
          </a:p>
        </p:txBody>
      </p:sp>
      <p:pic>
        <p:nvPicPr>
          <p:cNvPr id="5" name="Espace réservé du contenu 4" descr="Balance financière sur fond blanc">
            <a:extLst>
              <a:ext uri="{FF2B5EF4-FFF2-40B4-BE49-F238E27FC236}">
                <a16:creationId xmlns:a16="http://schemas.microsoft.com/office/drawing/2014/main" id="{899A1E68-8105-4D39-96EF-37263ED3E2FA}"/>
              </a:ext>
            </a:extLst>
          </p:cNvPr>
          <p:cNvPicPr>
            <a:picLocks noGrp="1" noChangeAspect="1"/>
          </p:cNvPicPr>
          <p:nvPr>
            <p:ph sz="half" idx="1"/>
          </p:nvPr>
        </p:nvPicPr>
        <p:blipFill>
          <a:blip r:embed="rId3"/>
          <a:srcRect l="3727" r="48480" b="-1"/>
          <a:stretch>
            <a:fillRect/>
          </a:stretch>
        </p:blipFill>
        <p:spPr>
          <a:xfrm>
            <a:off x="20" y="10"/>
            <a:ext cx="4910308" cy="6857990"/>
          </a:xfrm>
          <a:prstGeom prst="rect">
            <a:avLst/>
          </a:prstGeom>
        </p:spPr>
      </p:pic>
      <p:sp>
        <p:nvSpPr>
          <p:cNvPr id="4" name="Espace réservé du contenu 3">
            <a:extLst>
              <a:ext uri="{FF2B5EF4-FFF2-40B4-BE49-F238E27FC236}">
                <a16:creationId xmlns:a16="http://schemas.microsoft.com/office/drawing/2014/main" id="{0D55E4CB-1EA5-9EB8-8247-1E2B3700C3F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93859" y="3375288"/>
            <a:ext cx="6514610" cy="2237975"/>
          </a:xfrm>
        </p:spPr>
        <p:txBody>
          <a:bodyPr>
            <a:normAutofit fontScale="92500" lnSpcReduction="10000"/>
          </a:bodyPr>
          <a:lstStyle/>
          <a:p>
            <a:pPr marL="0" indent="0" algn="l" rtl="0" eaLnBrk="1" latinLnBrk="0" hangingPunct="1">
              <a:lnSpc>
                <a:spcPct val="120000"/>
              </a:lnSpc>
              <a:spcBef>
                <a:spcPts val="2500"/>
              </a:spcBef>
              <a:buNone/>
            </a:pPr>
            <a:r>
              <a:rPr lang="fr-FR" sz="1600" b="1" dirty="0">
                <a:solidFill>
                  <a:srgbClr val="000000"/>
                </a:solidFill>
                <a:effectLst/>
                <a:latin typeface="Arial" panose="020B0604020202020204" pitchFamily="34" charset="0"/>
                <a:cs typeface="Arial" panose="020B0604020202020204" pitchFamily="34" charset="0"/>
              </a:rPr>
              <a:t>L’ONCFM</a:t>
            </a:r>
            <a:r>
              <a:rPr lang="fr-FR" sz="1600" dirty="0">
                <a:solidFill>
                  <a:srgbClr val="000000"/>
                </a:solidFill>
                <a:effectLst/>
                <a:latin typeface="Arial" panose="020B0604020202020204" pitchFamily="34" charset="0"/>
                <a:cs typeface="Arial" panose="020B0604020202020204" pitchFamily="34" charset="0"/>
              </a:rPr>
              <a:t> (Organisation nationale de lutte contre le faux-monnayage) ambitionne de concevoir un algorithme destiné à identifier automatiquement les billets en euros contrefaits en se basant sur leurs dimensions.</a:t>
            </a:r>
          </a:p>
          <a:p>
            <a:pPr marL="0" indent="0" algn="l" rtl="0" eaLnBrk="1" latinLnBrk="0" hangingPunct="1">
              <a:lnSpc>
                <a:spcPct val="120000"/>
              </a:lnSpc>
              <a:spcBef>
                <a:spcPts val="2500"/>
              </a:spcBef>
              <a:buNone/>
            </a:pPr>
            <a:r>
              <a:rPr lang="fr-FR" sz="1600" dirty="0">
                <a:solidFill>
                  <a:srgbClr val="000000"/>
                </a:solidFill>
                <a:effectLst/>
                <a:latin typeface="Arial" panose="020B0604020202020204" pitchFamily="34" charset="0"/>
                <a:cs typeface="Arial" panose="020B0604020202020204" pitchFamily="34" charset="0"/>
              </a:rPr>
              <a:t>L’objectif principal est d’examiner les propriétés géométriques des billets afin de distinguer les vrais des faux grâce à un algorithme capable de classifier les billets selon leurs mesures.</a:t>
            </a:r>
            <a:endParaRPr lang="fr-FR"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0975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290E07D8-2683-F66C-A35C-BE5C4BB20327}"/>
              </a:ext>
            </a:extLst>
          </p:cNvPr>
          <p:cNvSpPr>
            <a:spLocks noGrp="1"/>
          </p:cNvSpPr>
          <p:nvPr>
            <p:ph type="ctrTitle"/>
          </p:nvPr>
        </p:nvSpPr>
        <p:spPr>
          <a:xfrm>
            <a:off x="277091" y="1814321"/>
            <a:ext cx="7772400" cy="4560920"/>
          </a:xfrm>
        </p:spPr>
        <p:txBody>
          <a:bodyPr anchor="b">
            <a:normAutofit/>
          </a:bodyPr>
          <a:lstStyle/>
          <a:p>
            <a:pPr algn="l"/>
            <a:r>
              <a:rPr lang="fr-ML" sz="7400"/>
              <a:t>Analyse exploratoire des données</a:t>
            </a:r>
          </a:p>
        </p:txBody>
      </p:sp>
    </p:spTree>
    <p:extLst>
      <p:ext uri="{BB962C8B-B14F-4D97-AF65-F5344CB8AC3E}">
        <p14:creationId xmlns:p14="http://schemas.microsoft.com/office/powerpoint/2010/main" val="16765730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F5CE4934-40C8-4029-FBF2-BAB4528529B0}"/>
              </a:ext>
            </a:extLst>
          </p:cNvPr>
          <p:cNvSpPr>
            <a:spLocks noGrp="1"/>
          </p:cNvSpPr>
          <p:nvPr>
            <p:ph type="title"/>
          </p:nvPr>
        </p:nvSpPr>
        <p:spPr>
          <a:xfrm>
            <a:off x="614679" y="548639"/>
            <a:ext cx="3977640" cy="5719640"/>
          </a:xfrm>
        </p:spPr>
        <p:txBody>
          <a:bodyPr anchor="t">
            <a:normAutofit/>
          </a:bodyPr>
          <a:lstStyle/>
          <a:p>
            <a:r>
              <a:rPr lang="fr-ML"/>
              <a:t>Description du jeu de données utilisé</a:t>
            </a:r>
          </a:p>
        </p:txBody>
      </p:sp>
      <p:graphicFrame>
        <p:nvGraphicFramePr>
          <p:cNvPr id="4" name="Espace réservé du contenu 4">
            <a:extLst>
              <a:ext uri="{FF2B5EF4-FFF2-40B4-BE49-F238E27FC236}">
                <a16:creationId xmlns:a16="http://schemas.microsoft.com/office/drawing/2014/main" id="{B283D32F-C83F-4742-AE30-0098D6DFCB9E}"/>
              </a:ext>
            </a:extLst>
          </p:cNvPr>
          <p:cNvGraphicFramePr>
            <a:graphicFrameLocks noGrp="1"/>
          </p:cNvGraphicFramePr>
          <p:nvPr>
            <p:ph idx="1"/>
            <p:extLst>
              <p:ext uri="{D42A27DB-BD31-4B8C-83A1-F6EECF244321}">
                <p14:modId xmlns:p14="http://schemas.microsoft.com/office/powerpoint/2010/main" val="67460537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12752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D04E72-BB4C-F099-70BE-91F5475D15DD}"/>
              </a:ext>
            </a:extLst>
          </p:cNvPr>
          <p:cNvSpPr>
            <a:spLocks noGrp="1"/>
          </p:cNvSpPr>
          <p:nvPr>
            <p:ph type="title"/>
          </p:nvPr>
        </p:nvSpPr>
        <p:spPr>
          <a:xfrm>
            <a:off x="179831" y="334373"/>
            <a:ext cx="6547540" cy="1527048"/>
          </a:xfrm>
        </p:spPr>
        <p:txBody>
          <a:bodyPr vert="horz" lIns="91440" tIns="45720" rIns="91440" bIns="45720" rtlCol="0" anchor="b">
            <a:normAutofit/>
          </a:bodyPr>
          <a:lstStyle/>
          <a:p>
            <a:r>
              <a:rPr lang="en-US" b="1" kern="1200" dirty="0">
                <a:solidFill>
                  <a:schemeClr val="tx1"/>
                </a:solidFill>
                <a:latin typeface="+mj-lt"/>
                <a:ea typeface="+mj-ea"/>
                <a:cs typeface="+mj-cs"/>
              </a:rPr>
              <a:t>Analyse des principales variables</a:t>
            </a:r>
          </a:p>
        </p:txBody>
      </p:sp>
      <p:pic>
        <p:nvPicPr>
          <p:cNvPr id="8" name="Image 7">
            <a:extLst>
              <a:ext uri="{FF2B5EF4-FFF2-40B4-BE49-F238E27FC236}">
                <a16:creationId xmlns:a16="http://schemas.microsoft.com/office/drawing/2014/main" id="{763D4589-E324-0677-4202-392DB2FD156C}"/>
              </a:ext>
            </a:extLst>
          </p:cNvPr>
          <p:cNvPicPr>
            <a:picLocks noChangeAspect="1"/>
          </p:cNvPicPr>
          <p:nvPr/>
        </p:nvPicPr>
        <p:blipFill>
          <a:blip r:embed="rId3"/>
          <a:stretch>
            <a:fillRect/>
          </a:stretch>
        </p:blipFill>
        <p:spPr>
          <a:xfrm>
            <a:off x="7101861" y="4740919"/>
            <a:ext cx="4910308" cy="2117082"/>
          </a:xfrm>
          <a:prstGeom prst="rect">
            <a:avLst/>
          </a:prstGeom>
        </p:spPr>
      </p:pic>
      <p:sp>
        <p:nvSpPr>
          <p:cNvPr id="9" name="ZoneTexte 8">
            <a:extLst>
              <a:ext uri="{FF2B5EF4-FFF2-40B4-BE49-F238E27FC236}">
                <a16:creationId xmlns:a16="http://schemas.microsoft.com/office/drawing/2014/main" id="{780DF570-6F80-B329-6126-1B27AA47A81E}"/>
              </a:ext>
            </a:extLst>
          </p:cNvPr>
          <p:cNvSpPr txBox="1"/>
          <p:nvPr/>
        </p:nvSpPr>
        <p:spPr>
          <a:xfrm>
            <a:off x="179831" y="1949592"/>
            <a:ext cx="10401083" cy="2492990"/>
          </a:xfrm>
          <a:prstGeom prst="rect">
            <a:avLst/>
          </a:prstGeom>
          <a:noFill/>
        </p:spPr>
        <p:txBody>
          <a:bodyPr wrap="square" rtlCol="0">
            <a:spAutoFit/>
          </a:bodyPr>
          <a:lstStyle/>
          <a:p>
            <a:pPr marL="0" indent="0" algn="l" rtl="0" eaLnBrk="1" latinLnBrk="0" hangingPunct="1">
              <a:buNone/>
            </a:pPr>
            <a:r>
              <a:rPr lang="fr-FR" sz="1400" dirty="0">
                <a:solidFill>
                  <a:srgbClr val="000000"/>
                </a:solidFill>
                <a:effectLst/>
                <a:latin typeface="Arial" panose="020B0604020202020204" pitchFamily="34" charset="0"/>
                <a:cs typeface="Arial" panose="020B0604020202020204" pitchFamily="34" charset="0"/>
              </a:rPr>
              <a:t>Pour configurer l’algorithme, nous disposons d’un ensemble de 1500 billets, comprenant 1000 authentiques et 500 contrefaits.</a:t>
            </a:r>
          </a:p>
          <a:p>
            <a:pPr marL="0" indent="0" algn="l" rtl="0" eaLnBrk="1" latinLnBrk="0" hangingPunct="1">
              <a:buNone/>
            </a:pPr>
            <a:endParaRPr lang="fr-FR" sz="1400" dirty="0">
              <a:solidFill>
                <a:srgbClr val="000000"/>
              </a:solidFill>
              <a:effectLst/>
              <a:latin typeface="Arial" panose="020B0604020202020204" pitchFamily="34" charset="0"/>
              <a:cs typeface="Arial" panose="020B0604020202020204" pitchFamily="34" charset="0"/>
            </a:endParaRPr>
          </a:p>
          <a:p>
            <a:pPr marL="0" indent="0" algn="l" rtl="0" eaLnBrk="1" latinLnBrk="0" hangingPunct="1">
              <a:buNone/>
            </a:pPr>
            <a:r>
              <a:rPr lang="fr-FR" sz="1400" dirty="0">
                <a:solidFill>
                  <a:srgbClr val="000000"/>
                </a:solidFill>
                <a:effectLst/>
                <a:latin typeface="Arial" panose="020B0604020202020204" pitchFamily="34" charset="0"/>
                <a:cs typeface="Arial" panose="020B0604020202020204" pitchFamily="34" charset="0"/>
              </a:rPr>
              <a:t>Six dimensions géométriques sont relevées :</a:t>
            </a:r>
          </a:p>
          <a:p>
            <a:pPr marL="285750" indent="-285750" algn="l" rtl="0" eaLnBrk="1" latinLnBrk="0" hangingPunct="1">
              <a:spcBef>
                <a:spcPts val="600"/>
              </a:spcBef>
              <a:buFont typeface="Wingdings" panose="05000000000000000000" pitchFamily="2" charset="2"/>
              <a:buChar char="v"/>
            </a:pPr>
            <a:r>
              <a:rPr lang="fr-FR" sz="1400" b="1" dirty="0">
                <a:solidFill>
                  <a:srgbClr val="000000"/>
                </a:solidFill>
                <a:effectLst/>
                <a:latin typeface="Arial" panose="020B0604020202020204" pitchFamily="34" charset="0"/>
                <a:cs typeface="Arial" panose="020B0604020202020204" pitchFamily="34" charset="0"/>
              </a:rPr>
              <a:t>length :</a:t>
            </a:r>
            <a:r>
              <a:rPr lang="fr-FR" sz="1400" dirty="0">
                <a:solidFill>
                  <a:srgbClr val="000000"/>
                </a:solidFill>
                <a:effectLst/>
                <a:latin typeface="Arial" panose="020B0604020202020204" pitchFamily="34" charset="0"/>
                <a:cs typeface="Arial" panose="020B0604020202020204" pitchFamily="34" charset="0"/>
              </a:rPr>
              <a:t> la longueur du billet (en millimètres) ;</a:t>
            </a:r>
          </a:p>
          <a:p>
            <a:pPr marL="285750" indent="-285750" algn="l" rtl="0" eaLnBrk="1" latinLnBrk="0" hangingPunct="1">
              <a:spcBef>
                <a:spcPts val="600"/>
              </a:spcBef>
              <a:buFont typeface="Wingdings" panose="05000000000000000000" pitchFamily="2" charset="2"/>
              <a:buChar char="v"/>
            </a:pPr>
            <a:r>
              <a:rPr lang="fr-FR" sz="1400" b="1" dirty="0">
                <a:solidFill>
                  <a:srgbClr val="000000"/>
                </a:solidFill>
                <a:effectLst/>
                <a:latin typeface="Arial" panose="020B0604020202020204" pitchFamily="34" charset="0"/>
                <a:cs typeface="Arial" panose="020B0604020202020204" pitchFamily="34" charset="0"/>
              </a:rPr>
              <a:t>height_left :</a:t>
            </a:r>
            <a:r>
              <a:rPr lang="fr-FR" sz="1400" dirty="0">
                <a:solidFill>
                  <a:srgbClr val="000000"/>
                </a:solidFill>
                <a:effectLst/>
                <a:latin typeface="Arial" panose="020B0604020202020204" pitchFamily="34" charset="0"/>
                <a:cs typeface="Arial" panose="020B0604020202020204" pitchFamily="34" charset="0"/>
              </a:rPr>
              <a:t> la hauteur du billet mesurée sur le côté gauche (en millimètres) ;</a:t>
            </a:r>
          </a:p>
          <a:p>
            <a:pPr marL="285750" indent="-285750" algn="l" rtl="0" eaLnBrk="1" latinLnBrk="0" hangingPunct="1">
              <a:spcBef>
                <a:spcPts val="600"/>
              </a:spcBef>
              <a:buFont typeface="Wingdings" panose="05000000000000000000" pitchFamily="2" charset="2"/>
              <a:buChar char="v"/>
            </a:pPr>
            <a:r>
              <a:rPr lang="fr-FR" sz="1400" b="1" dirty="0">
                <a:solidFill>
                  <a:srgbClr val="000000"/>
                </a:solidFill>
                <a:effectLst/>
                <a:latin typeface="Arial" panose="020B0604020202020204" pitchFamily="34" charset="0"/>
                <a:cs typeface="Arial" panose="020B0604020202020204" pitchFamily="34" charset="0"/>
              </a:rPr>
              <a:t>height_right :</a:t>
            </a:r>
            <a:r>
              <a:rPr lang="fr-FR" sz="1400" dirty="0">
                <a:solidFill>
                  <a:srgbClr val="000000"/>
                </a:solidFill>
                <a:effectLst/>
                <a:latin typeface="Arial" panose="020B0604020202020204" pitchFamily="34" charset="0"/>
                <a:cs typeface="Arial" panose="020B0604020202020204" pitchFamily="34" charset="0"/>
              </a:rPr>
              <a:t> la hauteur du billet mesurée sur le côté droit (en millimètres) ;</a:t>
            </a:r>
          </a:p>
          <a:p>
            <a:pPr marL="285750" indent="-285750" algn="l" rtl="0" eaLnBrk="1" latinLnBrk="0" hangingPunct="1">
              <a:spcBef>
                <a:spcPts val="600"/>
              </a:spcBef>
              <a:buFont typeface="Wingdings" panose="05000000000000000000" pitchFamily="2" charset="2"/>
              <a:buChar char="v"/>
            </a:pPr>
            <a:r>
              <a:rPr lang="fr-FR" sz="1400" b="1" dirty="0">
                <a:solidFill>
                  <a:srgbClr val="000000"/>
                </a:solidFill>
                <a:effectLst/>
                <a:latin typeface="Arial" panose="020B0604020202020204" pitchFamily="34" charset="0"/>
                <a:cs typeface="Arial" panose="020B0604020202020204" pitchFamily="34" charset="0"/>
              </a:rPr>
              <a:t>margin_up :</a:t>
            </a:r>
            <a:r>
              <a:rPr lang="fr-FR" sz="1400" dirty="0">
                <a:solidFill>
                  <a:srgbClr val="000000"/>
                </a:solidFill>
                <a:effectLst/>
                <a:latin typeface="Arial" panose="020B0604020202020204" pitchFamily="34" charset="0"/>
                <a:cs typeface="Arial" panose="020B0604020202020204" pitchFamily="34" charset="0"/>
              </a:rPr>
              <a:t> la marge entre le bord supérieur du billet et son image (en millimètres) ; contenant les valeurs manquantes</a:t>
            </a:r>
          </a:p>
          <a:p>
            <a:pPr marL="285750" indent="-285750" algn="l" rtl="0" eaLnBrk="1" latinLnBrk="0" hangingPunct="1">
              <a:spcBef>
                <a:spcPts val="600"/>
              </a:spcBef>
              <a:buFont typeface="Wingdings" panose="05000000000000000000" pitchFamily="2" charset="2"/>
              <a:buChar char="v"/>
            </a:pPr>
            <a:r>
              <a:rPr lang="fr-FR" sz="1400" b="1" dirty="0">
                <a:solidFill>
                  <a:srgbClr val="000000"/>
                </a:solidFill>
                <a:effectLst/>
                <a:latin typeface="Arial" panose="020B0604020202020204" pitchFamily="34" charset="0"/>
                <a:cs typeface="Arial" panose="020B0604020202020204" pitchFamily="34" charset="0"/>
              </a:rPr>
              <a:t>margin_low :</a:t>
            </a:r>
            <a:r>
              <a:rPr lang="fr-FR" sz="1400" dirty="0">
                <a:solidFill>
                  <a:srgbClr val="000000"/>
                </a:solidFill>
                <a:effectLst/>
                <a:latin typeface="Arial" panose="020B0604020202020204" pitchFamily="34" charset="0"/>
                <a:cs typeface="Arial" panose="020B0604020202020204" pitchFamily="34" charset="0"/>
              </a:rPr>
              <a:t> la marge entre le bord inférieur du billet et son image (en millimètres) ;</a:t>
            </a:r>
          </a:p>
          <a:p>
            <a:pPr marL="285750" indent="-285750" algn="l" rtl="0" eaLnBrk="1" latinLnBrk="0" hangingPunct="1">
              <a:spcBef>
                <a:spcPts val="600"/>
              </a:spcBef>
              <a:buFont typeface="Wingdings" panose="05000000000000000000" pitchFamily="2" charset="2"/>
              <a:buChar char="v"/>
            </a:pPr>
            <a:r>
              <a:rPr lang="fr-FR" sz="1400" b="1" dirty="0">
                <a:solidFill>
                  <a:srgbClr val="000000"/>
                </a:solidFill>
                <a:effectLst/>
                <a:latin typeface="Arial" panose="020B0604020202020204" pitchFamily="34" charset="0"/>
                <a:cs typeface="Arial" panose="020B0604020202020204" pitchFamily="34" charset="0"/>
              </a:rPr>
              <a:t>diagonal :</a:t>
            </a:r>
            <a:r>
              <a:rPr lang="fr-FR" sz="1400" dirty="0">
                <a:solidFill>
                  <a:srgbClr val="000000"/>
                </a:solidFill>
                <a:effectLst/>
                <a:latin typeface="Arial" panose="020B0604020202020204" pitchFamily="34" charset="0"/>
                <a:cs typeface="Arial" panose="020B0604020202020204" pitchFamily="34" charset="0"/>
              </a:rPr>
              <a:t> la diagonale du billet (en millimètres).</a:t>
            </a:r>
            <a:endParaRPr lang="fr-ML" sz="1400" dirty="0">
              <a:latin typeface="Arial" panose="020B0604020202020204" pitchFamily="34" charset="0"/>
              <a:cs typeface="Arial" panose="020B0604020202020204" pitchFamily="34" charset="0"/>
            </a:endParaRPr>
          </a:p>
        </p:txBody>
      </p:sp>
      <p:pic>
        <p:nvPicPr>
          <p:cNvPr id="13" name="Image 12">
            <a:extLst>
              <a:ext uri="{FF2B5EF4-FFF2-40B4-BE49-F238E27FC236}">
                <a16:creationId xmlns:a16="http://schemas.microsoft.com/office/drawing/2014/main" id="{FEA92C3A-2CAE-A42A-819E-6EFCEE49BCA2}"/>
              </a:ext>
            </a:extLst>
          </p:cNvPr>
          <p:cNvPicPr>
            <a:picLocks noChangeAspect="1"/>
          </p:cNvPicPr>
          <p:nvPr/>
        </p:nvPicPr>
        <p:blipFill>
          <a:blip r:embed="rId4">
            <a:duotone>
              <a:schemeClr val="accent1">
                <a:shade val="45000"/>
                <a:satMod val="135000"/>
              </a:schemeClr>
              <a:prstClr val="white"/>
            </a:duotone>
          </a:blip>
          <a:stretch>
            <a:fillRect/>
          </a:stretch>
        </p:blipFill>
        <p:spPr>
          <a:xfrm>
            <a:off x="7565214" y="82893"/>
            <a:ext cx="4446955" cy="1783807"/>
          </a:xfrm>
          <a:prstGeom prst="rect">
            <a:avLst/>
          </a:prstGeom>
        </p:spPr>
      </p:pic>
      <p:pic>
        <p:nvPicPr>
          <p:cNvPr id="16" name="Image 15">
            <a:extLst>
              <a:ext uri="{FF2B5EF4-FFF2-40B4-BE49-F238E27FC236}">
                <a16:creationId xmlns:a16="http://schemas.microsoft.com/office/drawing/2014/main" id="{0C5C6243-94CE-C9A4-4481-0CB34FA39199}"/>
              </a:ext>
            </a:extLst>
          </p:cNvPr>
          <p:cNvPicPr>
            <a:picLocks noChangeAspect="1"/>
          </p:cNvPicPr>
          <p:nvPr/>
        </p:nvPicPr>
        <p:blipFill>
          <a:blip r:embed="rId5"/>
          <a:stretch>
            <a:fillRect/>
          </a:stretch>
        </p:blipFill>
        <p:spPr>
          <a:xfrm>
            <a:off x="64479" y="4658026"/>
            <a:ext cx="3070607" cy="2187130"/>
          </a:xfrm>
          <a:prstGeom prst="rect">
            <a:avLst/>
          </a:prstGeom>
        </p:spPr>
      </p:pic>
      <p:pic>
        <p:nvPicPr>
          <p:cNvPr id="18" name="Image 17">
            <a:extLst>
              <a:ext uri="{FF2B5EF4-FFF2-40B4-BE49-F238E27FC236}">
                <a16:creationId xmlns:a16="http://schemas.microsoft.com/office/drawing/2014/main" id="{E3C4F2B7-FB3E-B315-1F55-A0CDDB54F750}"/>
              </a:ext>
            </a:extLst>
          </p:cNvPr>
          <p:cNvPicPr>
            <a:picLocks noChangeAspect="1"/>
          </p:cNvPicPr>
          <p:nvPr/>
        </p:nvPicPr>
        <p:blipFill>
          <a:blip r:embed="rId6"/>
          <a:stretch>
            <a:fillRect/>
          </a:stretch>
        </p:blipFill>
        <p:spPr>
          <a:xfrm>
            <a:off x="3880842" y="4728483"/>
            <a:ext cx="2025726" cy="2001611"/>
          </a:xfrm>
          <a:prstGeom prst="rect">
            <a:avLst/>
          </a:prstGeom>
        </p:spPr>
      </p:pic>
    </p:spTree>
    <p:extLst>
      <p:ext uri="{BB962C8B-B14F-4D97-AF65-F5344CB8AC3E}">
        <p14:creationId xmlns:p14="http://schemas.microsoft.com/office/powerpoint/2010/main" val="35492225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5A14613-C96C-F5FD-0593-24D7C0DA4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22DB1B-BC2C-B108-C8EC-803B6678A322}"/>
              </a:ext>
            </a:extLst>
          </p:cNvPr>
          <p:cNvSpPr>
            <a:spLocks noGrp="1"/>
          </p:cNvSpPr>
          <p:nvPr>
            <p:ph type="title"/>
          </p:nvPr>
        </p:nvSpPr>
        <p:spPr>
          <a:xfrm>
            <a:off x="619759" y="603504"/>
            <a:ext cx="5237576" cy="1527048"/>
          </a:xfrm>
        </p:spPr>
        <p:txBody>
          <a:bodyPr vert="horz" lIns="91440" tIns="45720" rIns="91440" bIns="45720" rtlCol="0" anchor="b">
            <a:normAutofit/>
          </a:bodyPr>
          <a:lstStyle/>
          <a:p>
            <a:r>
              <a:rPr lang="en-US" sz="3300" b="1" kern="1200">
                <a:solidFill>
                  <a:schemeClr val="tx1"/>
                </a:solidFill>
                <a:latin typeface="+mj-lt"/>
                <a:ea typeface="+mj-ea"/>
                <a:cs typeface="+mj-cs"/>
              </a:rPr>
              <a:t>Identification des tendances et anomalies</a:t>
            </a:r>
          </a:p>
        </p:txBody>
      </p:sp>
      <p:pic>
        <p:nvPicPr>
          <p:cNvPr id="13" name="Image 12">
            <a:extLst>
              <a:ext uri="{FF2B5EF4-FFF2-40B4-BE49-F238E27FC236}">
                <a16:creationId xmlns:a16="http://schemas.microsoft.com/office/drawing/2014/main" id="{02B147F4-B48B-E767-4344-8F07C6CD9ACD}"/>
              </a:ext>
            </a:extLst>
          </p:cNvPr>
          <p:cNvPicPr>
            <a:picLocks noChangeAspect="1"/>
          </p:cNvPicPr>
          <p:nvPr/>
        </p:nvPicPr>
        <p:blipFill>
          <a:blip r:embed="rId3"/>
          <a:stretch>
            <a:fillRect/>
          </a:stretch>
        </p:blipFill>
        <p:spPr>
          <a:xfrm>
            <a:off x="7399883" y="3505200"/>
            <a:ext cx="4687078" cy="3245518"/>
          </a:xfrm>
          <a:prstGeom prst="rect">
            <a:avLst/>
          </a:prstGeom>
        </p:spPr>
      </p:pic>
      <p:pic>
        <p:nvPicPr>
          <p:cNvPr id="11" name="Image 10">
            <a:extLst>
              <a:ext uri="{FF2B5EF4-FFF2-40B4-BE49-F238E27FC236}">
                <a16:creationId xmlns:a16="http://schemas.microsoft.com/office/drawing/2014/main" id="{3C0CB6BD-F9FA-C76F-28BD-CB42AB8AE1EC}"/>
              </a:ext>
            </a:extLst>
          </p:cNvPr>
          <p:cNvPicPr>
            <a:picLocks noChangeAspect="1"/>
          </p:cNvPicPr>
          <p:nvPr/>
        </p:nvPicPr>
        <p:blipFill>
          <a:blip r:embed="rId4"/>
          <a:stretch>
            <a:fillRect/>
          </a:stretch>
        </p:blipFill>
        <p:spPr>
          <a:xfrm>
            <a:off x="248800" y="3155159"/>
            <a:ext cx="7015728" cy="3595559"/>
          </a:xfrm>
          <a:prstGeom prst="rect">
            <a:avLst/>
          </a:prstGeom>
        </p:spPr>
      </p:pic>
      <p:sp>
        <p:nvSpPr>
          <p:cNvPr id="3" name="ZoneTexte 2">
            <a:extLst>
              <a:ext uri="{FF2B5EF4-FFF2-40B4-BE49-F238E27FC236}">
                <a16:creationId xmlns:a16="http://schemas.microsoft.com/office/drawing/2014/main" id="{64D21F75-C039-C916-E8FD-20ED826D9CF0}"/>
              </a:ext>
            </a:extLst>
          </p:cNvPr>
          <p:cNvSpPr txBox="1"/>
          <p:nvPr/>
        </p:nvSpPr>
        <p:spPr>
          <a:xfrm>
            <a:off x="6660341" y="1770164"/>
            <a:ext cx="5466081" cy="1169551"/>
          </a:xfrm>
          <a:prstGeom prst="rect">
            <a:avLst/>
          </a:prstGeom>
          <a:noFill/>
          <a:ln>
            <a:solidFill>
              <a:schemeClr val="tx1"/>
            </a:solidFill>
            <a:prstDash val="sysDash"/>
          </a:ln>
        </p:spPr>
        <p:txBody>
          <a:bodyPr wrap="square" rtlCol="0">
            <a:spAutoFit/>
          </a:bodyPr>
          <a:lstStyle/>
          <a:p>
            <a:pPr marL="0" indent="0">
              <a:buNone/>
            </a:pPr>
            <a:r>
              <a:rPr lang="fr-FR" sz="1400" dirty="0">
                <a:latin typeface="Arial" panose="020B0604020202020204" pitchFamily="34" charset="0"/>
                <a:cs typeface="Arial" panose="020B0604020202020204" pitchFamily="34" charset="0"/>
              </a:rPr>
              <a:t>Les variables length et margin_low présentent une distribution particulièrement distinctive. Les faux billets tendent à être plus courts que les vrais.</a:t>
            </a:r>
          </a:p>
          <a:p>
            <a:pPr marL="0" indent="0">
              <a:buNone/>
            </a:pPr>
            <a:r>
              <a:rPr lang="fr-FR" sz="1400" dirty="0">
                <a:latin typeface="Arial" panose="020B0604020202020204" pitchFamily="34" charset="0"/>
                <a:cs typeface="Arial" panose="020B0604020202020204" pitchFamily="34" charset="0"/>
              </a:rPr>
              <a:t>De plus, la marge des vrais billets est concentrée autour de 4,0 à 4,5, tandis que celle des faux billets est beaucoup plus dispersée.</a:t>
            </a:r>
            <a:endParaRPr lang="fr-ML" sz="1400"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E69396DA-40BA-3842-8C34-28FC5BE1E4A8}"/>
              </a:ext>
            </a:extLst>
          </p:cNvPr>
          <p:cNvPicPr>
            <a:picLocks noChangeAspect="1"/>
          </p:cNvPicPr>
          <p:nvPr/>
        </p:nvPicPr>
        <p:blipFill>
          <a:blip r:embed="rId5"/>
          <a:stretch>
            <a:fillRect/>
          </a:stretch>
        </p:blipFill>
        <p:spPr>
          <a:xfrm>
            <a:off x="9477375" y="-4572"/>
            <a:ext cx="2714625" cy="1685925"/>
          </a:xfrm>
          <a:prstGeom prst="rect">
            <a:avLst/>
          </a:prstGeom>
        </p:spPr>
      </p:pic>
    </p:spTree>
    <p:extLst>
      <p:ext uri="{BB962C8B-B14F-4D97-AF65-F5344CB8AC3E}">
        <p14:creationId xmlns:p14="http://schemas.microsoft.com/office/powerpoint/2010/main" val="28925422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re 1">
            <a:extLst>
              <a:ext uri="{FF2B5EF4-FFF2-40B4-BE49-F238E27FC236}">
                <a16:creationId xmlns:a16="http://schemas.microsoft.com/office/drawing/2014/main" id="{DCD7EFA1-B9EB-2E41-0AFD-5D7AB5CB723C}"/>
              </a:ext>
            </a:extLst>
          </p:cNvPr>
          <p:cNvSpPr>
            <a:spLocks noGrp="1"/>
          </p:cNvSpPr>
          <p:nvPr>
            <p:ph type="ctrTitle"/>
          </p:nvPr>
        </p:nvSpPr>
        <p:spPr>
          <a:xfrm>
            <a:off x="277091" y="1814321"/>
            <a:ext cx="7772400" cy="4560920"/>
          </a:xfrm>
        </p:spPr>
        <p:txBody>
          <a:bodyPr anchor="b">
            <a:normAutofit/>
          </a:bodyPr>
          <a:lstStyle/>
          <a:p>
            <a:pPr algn="l"/>
            <a:r>
              <a:rPr lang="fr-ML" sz="6300"/>
              <a:t>Traitement des données : Gestion des valeurs manquantes par régression linéaire</a:t>
            </a:r>
          </a:p>
        </p:txBody>
      </p:sp>
    </p:spTree>
    <p:extLst>
      <p:ext uri="{BB962C8B-B14F-4D97-AF65-F5344CB8AC3E}">
        <p14:creationId xmlns:p14="http://schemas.microsoft.com/office/powerpoint/2010/main" val="27315936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4DCDD48-23A8-4ADC-60B6-2D2D17D876D8}"/>
              </a:ext>
            </a:extLst>
          </p:cNvPr>
          <p:cNvSpPr>
            <a:spLocks noGrp="1"/>
          </p:cNvSpPr>
          <p:nvPr>
            <p:ph type="title"/>
          </p:nvPr>
        </p:nvSpPr>
        <p:spPr>
          <a:xfrm>
            <a:off x="13050" y="237560"/>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Application de la régression linéaire pour l’imputation</a:t>
            </a:r>
          </a:p>
        </p:txBody>
      </p:sp>
      <p:pic>
        <p:nvPicPr>
          <p:cNvPr id="8" name="Image 7">
            <a:extLst>
              <a:ext uri="{FF2B5EF4-FFF2-40B4-BE49-F238E27FC236}">
                <a16:creationId xmlns:a16="http://schemas.microsoft.com/office/drawing/2014/main" id="{71C31A12-9D52-17B0-FB99-E6814AE02082}"/>
              </a:ext>
            </a:extLst>
          </p:cNvPr>
          <p:cNvPicPr>
            <a:picLocks noChangeAspect="1"/>
          </p:cNvPicPr>
          <p:nvPr/>
        </p:nvPicPr>
        <p:blipFill>
          <a:blip r:embed="rId3"/>
          <a:stretch>
            <a:fillRect/>
          </a:stretch>
        </p:blipFill>
        <p:spPr>
          <a:xfrm>
            <a:off x="13050" y="2368112"/>
            <a:ext cx="5989839" cy="4252328"/>
          </a:xfrm>
          <a:prstGeom prst="rect">
            <a:avLst/>
          </a:prstGeom>
        </p:spPr>
      </p:pic>
      <p:sp>
        <p:nvSpPr>
          <p:cNvPr id="11" name="ZoneTexte 10">
            <a:extLst>
              <a:ext uri="{FF2B5EF4-FFF2-40B4-BE49-F238E27FC236}">
                <a16:creationId xmlns:a16="http://schemas.microsoft.com/office/drawing/2014/main" id="{079508DA-A5EF-6AF7-4B05-ADD5142E40E9}"/>
              </a:ext>
            </a:extLst>
          </p:cNvPr>
          <p:cNvSpPr txBox="1"/>
          <p:nvPr/>
        </p:nvSpPr>
        <p:spPr>
          <a:xfrm>
            <a:off x="6189113" y="2002330"/>
            <a:ext cx="6096000" cy="523220"/>
          </a:xfrm>
          <a:prstGeom prst="rect">
            <a:avLst/>
          </a:prstGeom>
          <a:noFill/>
        </p:spPr>
        <p:txBody>
          <a:bodyPr wrap="square">
            <a:spAutoFit/>
          </a:bodyPr>
          <a:lstStyle/>
          <a:p>
            <a:r>
              <a:rPr lang="fr-FR" sz="1400" dirty="0">
                <a:latin typeface="Arial" panose="020B0604020202020204" pitchFamily="34" charset="0"/>
                <a:cs typeface="Arial" panose="020B0604020202020204" pitchFamily="34" charset="0"/>
              </a:rPr>
              <a:t>Toutes les variables sont </a:t>
            </a:r>
            <a:r>
              <a:rPr lang="fr-FR" sz="1400" b="1" dirty="0">
                <a:latin typeface="Arial" panose="020B0604020202020204" pitchFamily="34" charset="0"/>
                <a:cs typeface="Arial" panose="020B0604020202020204" pitchFamily="34" charset="0"/>
              </a:rPr>
              <a:t>statistiquement significatives</a:t>
            </a:r>
            <a:r>
              <a:rPr lang="fr-FR" sz="1400" dirty="0">
                <a:latin typeface="Arial" panose="020B0604020202020204" pitchFamily="34" charset="0"/>
                <a:cs typeface="Arial" panose="020B0604020202020204" pitchFamily="34" charset="0"/>
              </a:rPr>
              <a:t> (p &lt; 0.05), donc elles ont un </a:t>
            </a:r>
            <a:r>
              <a:rPr lang="fr-FR" sz="1400" b="1" dirty="0">
                <a:latin typeface="Arial" panose="020B0604020202020204" pitchFamily="34" charset="0"/>
                <a:cs typeface="Arial" panose="020B0604020202020204" pitchFamily="34" charset="0"/>
              </a:rPr>
              <a:t>impact réel</a:t>
            </a:r>
            <a:r>
              <a:rPr lang="fr-FR" sz="1400" dirty="0">
                <a:latin typeface="Arial" panose="020B0604020202020204" pitchFamily="34" charset="0"/>
                <a:cs typeface="Arial" panose="020B0604020202020204" pitchFamily="34" charset="0"/>
              </a:rPr>
              <a:t> sur la variable cible qui est margin_low.</a:t>
            </a:r>
            <a:endParaRPr lang="fr-ML" sz="1400" dirty="0">
              <a:latin typeface="Arial" panose="020B0604020202020204" pitchFamily="34" charset="0"/>
              <a:cs typeface="Arial" panose="020B0604020202020204" pitchFamily="34" charset="0"/>
            </a:endParaRPr>
          </a:p>
        </p:txBody>
      </p:sp>
      <p:pic>
        <p:nvPicPr>
          <p:cNvPr id="13" name="Image 12">
            <a:extLst>
              <a:ext uri="{FF2B5EF4-FFF2-40B4-BE49-F238E27FC236}">
                <a16:creationId xmlns:a16="http://schemas.microsoft.com/office/drawing/2014/main" id="{85691ECE-F771-685C-B08B-1E2D6E3682E9}"/>
              </a:ext>
            </a:extLst>
          </p:cNvPr>
          <p:cNvPicPr>
            <a:picLocks noChangeAspect="1"/>
          </p:cNvPicPr>
          <p:nvPr/>
        </p:nvPicPr>
        <p:blipFill>
          <a:blip r:embed="rId4"/>
          <a:stretch>
            <a:fillRect/>
          </a:stretch>
        </p:blipFill>
        <p:spPr>
          <a:xfrm>
            <a:off x="6863787" y="2711767"/>
            <a:ext cx="4679880" cy="3284996"/>
          </a:xfrm>
          <a:prstGeom prst="rect">
            <a:avLst/>
          </a:prstGeom>
        </p:spPr>
      </p:pic>
      <p:sp>
        <p:nvSpPr>
          <p:cNvPr id="14" name="ZoneTexte 13">
            <a:extLst>
              <a:ext uri="{FF2B5EF4-FFF2-40B4-BE49-F238E27FC236}">
                <a16:creationId xmlns:a16="http://schemas.microsoft.com/office/drawing/2014/main" id="{2A644099-6EFA-B8D9-9570-F3AEC9B37B21}"/>
              </a:ext>
            </a:extLst>
          </p:cNvPr>
          <p:cNvSpPr txBox="1"/>
          <p:nvPr/>
        </p:nvSpPr>
        <p:spPr>
          <a:xfrm>
            <a:off x="6109050" y="6058049"/>
            <a:ext cx="6096000" cy="523220"/>
          </a:xfrm>
          <a:prstGeom prst="rect">
            <a:avLst/>
          </a:prstGeom>
          <a:noFill/>
        </p:spPr>
        <p:txBody>
          <a:bodyPr wrap="square">
            <a:spAutoFit/>
          </a:bodyPr>
          <a:lstStyle/>
          <a:p>
            <a:r>
              <a:rPr lang="fr-FR" sz="1400" dirty="0">
                <a:latin typeface="Arial" panose="020B0604020202020204" pitchFamily="34" charset="0"/>
                <a:cs typeface="Arial" panose="020B0604020202020204" pitchFamily="34" charset="0"/>
              </a:rPr>
              <a:t>Les résidus sont plus centrés sur zéro (0), il a la forme d'une distribution normale mais nous allons vérifier la normalité avec des tests d'hypothèse.</a:t>
            </a:r>
            <a:endParaRPr lang="fr-ML" sz="1400" dirty="0">
              <a:latin typeface="Arial" panose="020B0604020202020204" pitchFamily="34" charset="0"/>
              <a:cs typeface="Arial" panose="020B0604020202020204" pitchFamily="34" charset="0"/>
            </a:endParaRPr>
          </a:p>
        </p:txBody>
      </p:sp>
      <p:pic>
        <p:nvPicPr>
          <p:cNvPr id="18" name="Image 17">
            <a:extLst>
              <a:ext uri="{FF2B5EF4-FFF2-40B4-BE49-F238E27FC236}">
                <a16:creationId xmlns:a16="http://schemas.microsoft.com/office/drawing/2014/main" id="{FAF7AEFE-06BC-024C-4A9C-525130562D65}"/>
              </a:ext>
            </a:extLst>
          </p:cNvPr>
          <p:cNvPicPr>
            <a:picLocks noChangeAspect="1"/>
          </p:cNvPicPr>
          <p:nvPr/>
        </p:nvPicPr>
        <p:blipFill>
          <a:blip r:embed="rId5"/>
          <a:srcRect l="23852" t="28749" r="13350"/>
          <a:stretch>
            <a:fillRect/>
          </a:stretch>
        </p:blipFill>
        <p:spPr>
          <a:xfrm>
            <a:off x="8616111" y="22366"/>
            <a:ext cx="3562839" cy="1689218"/>
          </a:xfrm>
          <a:prstGeom prst="rect">
            <a:avLst/>
          </a:prstGeom>
        </p:spPr>
      </p:pic>
    </p:spTree>
    <p:extLst>
      <p:ext uri="{BB962C8B-B14F-4D97-AF65-F5344CB8AC3E}">
        <p14:creationId xmlns:p14="http://schemas.microsoft.com/office/powerpoint/2010/main" val="4211636889"/>
      </p:ext>
    </p:extLst>
  </p:cSld>
  <p:clrMapOvr>
    <a:masterClrMapping/>
  </p:clrMapOvr>
  <p:transition>
    <p:fade/>
  </p:transition>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7315</TotalTime>
  <Words>2618</Words>
  <Application>Microsoft Office PowerPoint</Application>
  <PresentationFormat>Grand écran</PresentationFormat>
  <Paragraphs>182</Paragraphs>
  <Slides>28</Slides>
  <Notes>28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28</vt:i4>
      </vt:variant>
    </vt:vector>
  </HeadingPairs>
  <TitlesOfParts>
    <vt:vector size="34" baseType="lpstr">
      <vt:lpstr>Aptos</vt:lpstr>
      <vt:lpstr>Arial</vt:lpstr>
      <vt:lpstr>Neue Haas Grotesk Text Pro</vt:lpstr>
      <vt:lpstr>system-ui</vt:lpstr>
      <vt:lpstr>Wingdings</vt:lpstr>
      <vt:lpstr>VanillaVTI</vt:lpstr>
      <vt:lpstr>Détectez des faux billets avec R ou Python</vt:lpstr>
      <vt:lpstr>Plan de la séance</vt:lpstr>
      <vt:lpstr>Contexte et objectif du projet</vt:lpstr>
      <vt:lpstr>Analyse exploratoire des données</vt:lpstr>
      <vt:lpstr>Description du jeu de données utilisé</vt:lpstr>
      <vt:lpstr>Analyse des principales variables</vt:lpstr>
      <vt:lpstr>Identification des tendances et anomalies</vt:lpstr>
      <vt:lpstr>Traitement des données : Gestion des valeurs manquantes par régression linéaire</vt:lpstr>
      <vt:lpstr>Application de la régression linéaire pour l’imputation</vt:lpstr>
      <vt:lpstr>Application des Tests hypotheses</vt:lpstr>
      <vt:lpstr>Imputation des Valeurs manquantes et evaluation de la qualité des données après traitement</vt:lpstr>
      <vt:lpstr>Application du K-Means pour la détection de groupes</vt:lpstr>
      <vt:lpstr>Principe et fonctionnement de K-Means</vt:lpstr>
      <vt:lpstr>Implémentation de K-Means sur les données de billets</vt:lpstr>
      <vt:lpstr>Interprétation des clusters obtenus à partir de la matrice des confusions</vt:lpstr>
      <vt:lpstr>Régression logistique pour la classification des billets</vt:lpstr>
      <vt:lpstr>Présentation de la régression logistique</vt:lpstr>
      <vt:lpstr>Construction et entraînement du modèle</vt:lpstr>
      <vt:lpstr>Analyse des performances de la classification</vt:lpstr>
      <vt:lpstr>Utilisation de K-Nearest Neighbors (KNN) pour la détection</vt:lpstr>
      <vt:lpstr>Principe de l’algorithme KNN</vt:lpstr>
      <vt:lpstr>Résultats obtenus avec KNN</vt:lpstr>
      <vt:lpstr>Random Forest pour une classification robuste</vt:lpstr>
      <vt:lpstr>Présentation de l’algorithme Random Forest</vt:lpstr>
      <vt:lpstr>Mise en œuvre et réglages du modèle</vt:lpstr>
      <vt:lpstr>Automatisation des prédictions et déploiement</vt:lpstr>
      <vt:lpstr>Mise en place d’un pipeline automatisé</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kadiatou doucoure</dc:creator>
  <cp:lastModifiedBy>kadiatou doucoure</cp:lastModifiedBy>
  <cp:revision>1</cp:revision>
  <dcterms:created xsi:type="dcterms:W3CDTF">2025-07-31T14:25:41Z</dcterms:created>
  <dcterms:modified xsi:type="dcterms:W3CDTF">2025-08-05T16:37:00Z</dcterms:modified>
</cp:coreProperties>
</file>